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82" r:id="rId3"/>
    <p:sldId id="284" r:id="rId4"/>
    <p:sldId id="285" r:id="rId5"/>
    <p:sldId id="286" r:id="rId6"/>
    <p:sldId id="287" r:id="rId7"/>
    <p:sldId id="288" r:id="rId8"/>
    <p:sldId id="289" r:id="rId9"/>
    <p:sldId id="332" r:id="rId10"/>
    <p:sldId id="328" r:id="rId11"/>
    <p:sldId id="290" r:id="rId12"/>
    <p:sldId id="291" r:id="rId13"/>
    <p:sldId id="292" r:id="rId14"/>
    <p:sldId id="293" r:id="rId15"/>
    <p:sldId id="329" r:id="rId16"/>
    <p:sldId id="294" r:id="rId17"/>
    <p:sldId id="295" r:id="rId18"/>
    <p:sldId id="296" r:id="rId19"/>
    <p:sldId id="297" r:id="rId20"/>
    <p:sldId id="330" r:id="rId21"/>
    <p:sldId id="298" r:id="rId22"/>
    <p:sldId id="299" r:id="rId23"/>
    <p:sldId id="301" r:id="rId24"/>
    <p:sldId id="306" r:id="rId25"/>
    <p:sldId id="300" r:id="rId26"/>
    <p:sldId id="302" r:id="rId27"/>
    <p:sldId id="320" r:id="rId28"/>
    <p:sldId id="303" r:id="rId29"/>
    <p:sldId id="304" r:id="rId30"/>
    <p:sldId id="305" r:id="rId31"/>
    <p:sldId id="321" r:id="rId32"/>
    <p:sldId id="322" r:id="rId33"/>
    <p:sldId id="469" r:id="rId34"/>
    <p:sldId id="470" r:id="rId35"/>
    <p:sldId id="334" r:id="rId36"/>
    <p:sldId id="324" r:id="rId37"/>
    <p:sldId id="325" r:id="rId38"/>
    <p:sldId id="326" r:id="rId39"/>
    <p:sldId id="327" r:id="rId40"/>
    <p:sldId id="351" r:id="rId41"/>
    <p:sldId id="335" r:id="rId42"/>
    <p:sldId id="370" r:id="rId43"/>
    <p:sldId id="337" r:id="rId44"/>
    <p:sldId id="371" r:id="rId45"/>
    <p:sldId id="339" r:id="rId46"/>
    <p:sldId id="372" r:id="rId47"/>
    <p:sldId id="373" r:id="rId48"/>
    <p:sldId id="342" r:id="rId49"/>
    <p:sldId id="366" r:id="rId50"/>
    <p:sldId id="354" r:id="rId51"/>
    <p:sldId id="365" r:id="rId52"/>
    <p:sldId id="345" r:id="rId53"/>
    <p:sldId id="374" r:id="rId54"/>
    <p:sldId id="375" r:id="rId55"/>
    <p:sldId id="358" r:id="rId56"/>
    <p:sldId id="471" r:id="rId57"/>
    <p:sldId id="346" r:id="rId58"/>
    <p:sldId id="347" r:id="rId59"/>
    <p:sldId id="348" r:id="rId60"/>
    <p:sldId id="349" r:id="rId61"/>
    <p:sldId id="350" r:id="rId62"/>
    <p:sldId id="313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FA5AB"/>
    <a:srgbClr val="FFAC4F"/>
    <a:srgbClr val="FFCCCC"/>
    <a:srgbClr val="99FF99"/>
    <a:srgbClr val="0000FF"/>
    <a:srgbClr val="008000"/>
    <a:srgbClr val="FF0000"/>
    <a:srgbClr val="00006C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1" autoAdjust="0"/>
    <p:restoredTop sz="88031"/>
  </p:normalViewPr>
  <p:slideViewPr>
    <p:cSldViewPr>
      <p:cViewPr varScale="1">
        <p:scale>
          <a:sx n="96" d="100"/>
          <a:sy n="96" d="100"/>
        </p:scale>
        <p:origin x="13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China%20currency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landear/Documents/Courses/340/PowerPoints/Misc%20materials/China%20currenc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Dollar%20index/Dollar%20Index%20Broa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landear/Documents/Courses/340/PowerPoints/Misc%20materials/China%20currenc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China%20currency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landear/Documents/Courses/340/PowerPoints/Misc%20materials/China%20currenc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China%20currency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landear/Documents/Courses/340/PowerPoints/Misc%20materials/China%20currenc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China%20currenc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landear/Documents/Courses/340/PowerPoints/Misc%20materials/China%20currenc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landear/Documents/Courses/340/PowerPoints/Misc%20materials/China%20curre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'IFS Online'!$J$5:$IK$5</c:f>
              <c:strCache>
                <c:ptCount val="236"/>
                <c:pt idx="0">
                  <c:v>2000 Jan</c:v>
                </c:pt>
                <c:pt idx="1">
                  <c:v>2000 Feb</c:v>
                </c:pt>
                <c:pt idx="2">
                  <c:v>2000 Mar</c:v>
                </c:pt>
                <c:pt idx="3">
                  <c:v>2000 Apr</c:v>
                </c:pt>
                <c:pt idx="4">
                  <c:v>2000 May</c:v>
                </c:pt>
                <c:pt idx="5">
                  <c:v>2000 Jun</c:v>
                </c:pt>
                <c:pt idx="6">
                  <c:v>2000 Jul</c:v>
                </c:pt>
                <c:pt idx="7">
                  <c:v>2000 Aug</c:v>
                </c:pt>
                <c:pt idx="8">
                  <c:v>2000 Sep</c:v>
                </c:pt>
                <c:pt idx="9">
                  <c:v>2000 Oct</c:v>
                </c:pt>
                <c:pt idx="10">
                  <c:v>2000 Nov</c:v>
                </c:pt>
                <c:pt idx="11">
                  <c:v>2000 Dec</c:v>
                </c:pt>
                <c:pt idx="12">
                  <c:v>2001 Jan</c:v>
                </c:pt>
                <c:pt idx="13">
                  <c:v>2001 Feb</c:v>
                </c:pt>
                <c:pt idx="14">
                  <c:v>2001 Mar</c:v>
                </c:pt>
                <c:pt idx="15">
                  <c:v>2001 Apr</c:v>
                </c:pt>
                <c:pt idx="16">
                  <c:v>2001 May</c:v>
                </c:pt>
                <c:pt idx="17">
                  <c:v>2001 Jun</c:v>
                </c:pt>
                <c:pt idx="18">
                  <c:v>2001 Jul</c:v>
                </c:pt>
                <c:pt idx="19">
                  <c:v>2001 Aug</c:v>
                </c:pt>
                <c:pt idx="20">
                  <c:v>2001 Sep</c:v>
                </c:pt>
                <c:pt idx="21">
                  <c:v>2001 Oct</c:v>
                </c:pt>
                <c:pt idx="22">
                  <c:v>2001 Nov</c:v>
                </c:pt>
                <c:pt idx="23">
                  <c:v>2001 Dec</c:v>
                </c:pt>
                <c:pt idx="24">
                  <c:v>2002 Jan</c:v>
                </c:pt>
                <c:pt idx="25">
                  <c:v>2002 Feb</c:v>
                </c:pt>
                <c:pt idx="26">
                  <c:v>2002 Mar</c:v>
                </c:pt>
                <c:pt idx="27">
                  <c:v>2002 Apr</c:v>
                </c:pt>
                <c:pt idx="28">
                  <c:v>2002 May</c:v>
                </c:pt>
                <c:pt idx="29">
                  <c:v>2002 Jun</c:v>
                </c:pt>
                <c:pt idx="30">
                  <c:v>2002 Jul</c:v>
                </c:pt>
                <c:pt idx="31">
                  <c:v>2002 Aug</c:v>
                </c:pt>
                <c:pt idx="32">
                  <c:v>2002 Sep</c:v>
                </c:pt>
                <c:pt idx="33">
                  <c:v>2002 Oct</c:v>
                </c:pt>
                <c:pt idx="34">
                  <c:v>2002 Nov</c:v>
                </c:pt>
                <c:pt idx="35">
                  <c:v>2002 Dec</c:v>
                </c:pt>
                <c:pt idx="36">
                  <c:v>2003 Jan</c:v>
                </c:pt>
                <c:pt idx="37">
                  <c:v>2003 Feb</c:v>
                </c:pt>
                <c:pt idx="38">
                  <c:v>2003 Mar</c:v>
                </c:pt>
                <c:pt idx="39">
                  <c:v>2003 Apr</c:v>
                </c:pt>
                <c:pt idx="40">
                  <c:v>2003 May</c:v>
                </c:pt>
                <c:pt idx="41">
                  <c:v>2003 Jun</c:v>
                </c:pt>
                <c:pt idx="42">
                  <c:v>2003 Jul</c:v>
                </c:pt>
                <c:pt idx="43">
                  <c:v>2003 Aug</c:v>
                </c:pt>
                <c:pt idx="44">
                  <c:v>2003 Sep</c:v>
                </c:pt>
                <c:pt idx="45">
                  <c:v>2003 Oct</c:v>
                </c:pt>
                <c:pt idx="46">
                  <c:v>2003 Nov</c:v>
                </c:pt>
                <c:pt idx="47">
                  <c:v>2003 Dec</c:v>
                </c:pt>
                <c:pt idx="48">
                  <c:v>2004 Jan</c:v>
                </c:pt>
                <c:pt idx="49">
                  <c:v>2004 Feb</c:v>
                </c:pt>
                <c:pt idx="50">
                  <c:v>2004 Mar</c:v>
                </c:pt>
                <c:pt idx="51">
                  <c:v>2004 Apr</c:v>
                </c:pt>
                <c:pt idx="52">
                  <c:v>2004 May</c:v>
                </c:pt>
                <c:pt idx="53">
                  <c:v>2004 Jun</c:v>
                </c:pt>
                <c:pt idx="54">
                  <c:v>2004 Jul</c:v>
                </c:pt>
                <c:pt idx="55">
                  <c:v>2004 Aug</c:v>
                </c:pt>
                <c:pt idx="56">
                  <c:v>2004 Sep</c:v>
                </c:pt>
                <c:pt idx="57">
                  <c:v>2004 Oct</c:v>
                </c:pt>
                <c:pt idx="58">
                  <c:v>2004 Nov</c:v>
                </c:pt>
                <c:pt idx="59">
                  <c:v>2004 Dec</c:v>
                </c:pt>
                <c:pt idx="60">
                  <c:v>2005 Jan</c:v>
                </c:pt>
                <c:pt idx="61">
                  <c:v>2005 Feb</c:v>
                </c:pt>
                <c:pt idx="62">
                  <c:v>2005 Mar</c:v>
                </c:pt>
                <c:pt idx="63">
                  <c:v>2005 Apr</c:v>
                </c:pt>
                <c:pt idx="64">
                  <c:v>2005 May</c:v>
                </c:pt>
                <c:pt idx="65">
                  <c:v>2005 Jun</c:v>
                </c:pt>
                <c:pt idx="66">
                  <c:v>2005 Jul</c:v>
                </c:pt>
                <c:pt idx="67">
                  <c:v>2005 Aug</c:v>
                </c:pt>
                <c:pt idx="68">
                  <c:v>2005 Sep</c:v>
                </c:pt>
                <c:pt idx="69">
                  <c:v>2005 Oct</c:v>
                </c:pt>
                <c:pt idx="70">
                  <c:v>2005 Nov</c:v>
                </c:pt>
                <c:pt idx="71">
                  <c:v>2005 Dec</c:v>
                </c:pt>
                <c:pt idx="72">
                  <c:v>2006 Jan</c:v>
                </c:pt>
                <c:pt idx="73">
                  <c:v>2006 Feb</c:v>
                </c:pt>
                <c:pt idx="74">
                  <c:v>2006 Mar</c:v>
                </c:pt>
                <c:pt idx="75">
                  <c:v>2006 Apr</c:v>
                </c:pt>
                <c:pt idx="76">
                  <c:v>2006 May</c:v>
                </c:pt>
                <c:pt idx="77">
                  <c:v>2006 Jun</c:v>
                </c:pt>
                <c:pt idx="78">
                  <c:v>2006 Jul</c:v>
                </c:pt>
                <c:pt idx="79">
                  <c:v>2006 Aug</c:v>
                </c:pt>
                <c:pt idx="80">
                  <c:v>2006 Sep</c:v>
                </c:pt>
                <c:pt idx="81">
                  <c:v>2006 Oct</c:v>
                </c:pt>
                <c:pt idx="82">
                  <c:v>2006 Nov</c:v>
                </c:pt>
                <c:pt idx="83">
                  <c:v>2006 Dec</c:v>
                </c:pt>
                <c:pt idx="84">
                  <c:v>2007 Jan</c:v>
                </c:pt>
                <c:pt idx="85">
                  <c:v>2007 Feb</c:v>
                </c:pt>
                <c:pt idx="86">
                  <c:v>2007 Mar</c:v>
                </c:pt>
                <c:pt idx="87">
                  <c:v>2007 Apr</c:v>
                </c:pt>
                <c:pt idx="88">
                  <c:v>2007 May</c:v>
                </c:pt>
                <c:pt idx="89">
                  <c:v>2007 Jun</c:v>
                </c:pt>
                <c:pt idx="90">
                  <c:v>2007 Jul</c:v>
                </c:pt>
                <c:pt idx="91">
                  <c:v>2007 Aug</c:v>
                </c:pt>
                <c:pt idx="92">
                  <c:v>2007 Sep</c:v>
                </c:pt>
                <c:pt idx="93">
                  <c:v>2007 Oct</c:v>
                </c:pt>
                <c:pt idx="94">
                  <c:v>2007 Nov</c:v>
                </c:pt>
                <c:pt idx="95">
                  <c:v>2007 Dec</c:v>
                </c:pt>
                <c:pt idx="96">
                  <c:v>2008 Jan</c:v>
                </c:pt>
                <c:pt idx="97">
                  <c:v>2008 Feb</c:v>
                </c:pt>
                <c:pt idx="98">
                  <c:v>2008 Mar</c:v>
                </c:pt>
                <c:pt idx="99">
                  <c:v>2008 Apr</c:v>
                </c:pt>
                <c:pt idx="100">
                  <c:v>2008 May</c:v>
                </c:pt>
                <c:pt idx="101">
                  <c:v>2008 Jun</c:v>
                </c:pt>
                <c:pt idx="102">
                  <c:v>2008 Jul</c:v>
                </c:pt>
                <c:pt idx="103">
                  <c:v>2008 Aug</c:v>
                </c:pt>
                <c:pt idx="104">
                  <c:v>2008 Sep</c:v>
                </c:pt>
                <c:pt idx="105">
                  <c:v>2008 Oct</c:v>
                </c:pt>
                <c:pt idx="106">
                  <c:v>2008 Nov</c:v>
                </c:pt>
                <c:pt idx="107">
                  <c:v>2008 Dec</c:v>
                </c:pt>
                <c:pt idx="108">
                  <c:v>2009 Jan</c:v>
                </c:pt>
                <c:pt idx="109">
                  <c:v>2009 Feb</c:v>
                </c:pt>
                <c:pt idx="110">
                  <c:v>2009 Mar</c:v>
                </c:pt>
                <c:pt idx="111">
                  <c:v>2009 Apr</c:v>
                </c:pt>
                <c:pt idx="112">
                  <c:v>2009 May</c:v>
                </c:pt>
                <c:pt idx="113">
                  <c:v>2009 Jun</c:v>
                </c:pt>
                <c:pt idx="114">
                  <c:v>2009 Jul</c:v>
                </c:pt>
                <c:pt idx="115">
                  <c:v>2009 Aug</c:v>
                </c:pt>
                <c:pt idx="116">
                  <c:v>2009 Sep</c:v>
                </c:pt>
                <c:pt idx="117">
                  <c:v>2009 Oct</c:v>
                </c:pt>
                <c:pt idx="118">
                  <c:v>2009 Nov</c:v>
                </c:pt>
                <c:pt idx="119">
                  <c:v>2009 Dec</c:v>
                </c:pt>
                <c:pt idx="120">
                  <c:v>2010 Jan</c:v>
                </c:pt>
                <c:pt idx="121">
                  <c:v>2010 Feb</c:v>
                </c:pt>
                <c:pt idx="122">
                  <c:v>2010 Mar</c:v>
                </c:pt>
                <c:pt idx="123">
                  <c:v>2010 Apr</c:v>
                </c:pt>
                <c:pt idx="124">
                  <c:v>2010 May</c:v>
                </c:pt>
                <c:pt idx="125">
                  <c:v>2010 Jun</c:v>
                </c:pt>
                <c:pt idx="126">
                  <c:v>2010 Jul</c:v>
                </c:pt>
                <c:pt idx="127">
                  <c:v>2010 Aug</c:v>
                </c:pt>
                <c:pt idx="128">
                  <c:v>2010 Sep</c:v>
                </c:pt>
                <c:pt idx="129">
                  <c:v>2010 Oct</c:v>
                </c:pt>
                <c:pt idx="130">
                  <c:v>2010 Nov</c:v>
                </c:pt>
                <c:pt idx="131">
                  <c:v>2010 Dec</c:v>
                </c:pt>
                <c:pt idx="132">
                  <c:v>2011 Jan</c:v>
                </c:pt>
                <c:pt idx="133">
                  <c:v>2011 Feb</c:v>
                </c:pt>
                <c:pt idx="134">
                  <c:v>2011 Mar</c:v>
                </c:pt>
                <c:pt idx="135">
                  <c:v>2011 Apr</c:v>
                </c:pt>
                <c:pt idx="136">
                  <c:v>2011 May</c:v>
                </c:pt>
                <c:pt idx="137">
                  <c:v>2011 Jun</c:v>
                </c:pt>
                <c:pt idx="138">
                  <c:v>2011 Jul</c:v>
                </c:pt>
                <c:pt idx="139">
                  <c:v>2011 Aug</c:v>
                </c:pt>
                <c:pt idx="140">
                  <c:v>2011 Sep</c:v>
                </c:pt>
                <c:pt idx="141">
                  <c:v>2011 Oct</c:v>
                </c:pt>
                <c:pt idx="142">
                  <c:v>2011 Nov</c:v>
                </c:pt>
                <c:pt idx="143">
                  <c:v>2011 Dec</c:v>
                </c:pt>
                <c:pt idx="144">
                  <c:v>2012 Jan</c:v>
                </c:pt>
                <c:pt idx="145">
                  <c:v>2012 Feb</c:v>
                </c:pt>
                <c:pt idx="146">
                  <c:v>2012 Mar</c:v>
                </c:pt>
                <c:pt idx="147">
                  <c:v>2012 Apr</c:v>
                </c:pt>
                <c:pt idx="148">
                  <c:v>2012 May</c:v>
                </c:pt>
                <c:pt idx="149">
                  <c:v>2012 Jun</c:v>
                </c:pt>
                <c:pt idx="150">
                  <c:v>2012 Jul</c:v>
                </c:pt>
                <c:pt idx="151">
                  <c:v>2012 Aug</c:v>
                </c:pt>
                <c:pt idx="152">
                  <c:v>2012 Sep</c:v>
                </c:pt>
                <c:pt idx="153">
                  <c:v>2012 Oct</c:v>
                </c:pt>
                <c:pt idx="154">
                  <c:v>2012 Nov</c:v>
                </c:pt>
                <c:pt idx="155">
                  <c:v>2012 Dec</c:v>
                </c:pt>
                <c:pt idx="156">
                  <c:v>2013 Jan</c:v>
                </c:pt>
                <c:pt idx="157">
                  <c:v>2013 Feb</c:v>
                </c:pt>
                <c:pt idx="158">
                  <c:v>2013 Mar</c:v>
                </c:pt>
                <c:pt idx="159">
                  <c:v>2013 Apr</c:v>
                </c:pt>
                <c:pt idx="160">
                  <c:v>2013 May</c:v>
                </c:pt>
                <c:pt idx="161">
                  <c:v>2013 Jun</c:v>
                </c:pt>
                <c:pt idx="162">
                  <c:v>2013 Jul</c:v>
                </c:pt>
                <c:pt idx="163">
                  <c:v>2013 Aug</c:v>
                </c:pt>
                <c:pt idx="164">
                  <c:v>2013 Sep</c:v>
                </c:pt>
                <c:pt idx="165">
                  <c:v>2013 Oct</c:v>
                </c:pt>
                <c:pt idx="166">
                  <c:v>2013 Nov</c:v>
                </c:pt>
                <c:pt idx="167">
                  <c:v>2013 Dec</c:v>
                </c:pt>
                <c:pt idx="168">
                  <c:v>2014 Jan</c:v>
                </c:pt>
                <c:pt idx="169">
                  <c:v>2014 Feb</c:v>
                </c:pt>
                <c:pt idx="170">
                  <c:v>2014 Mar</c:v>
                </c:pt>
                <c:pt idx="171">
                  <c:v>2014 Apr</c:v>
                </c:pt>
                <c:pt idx="172">
                  <c:v>2014 May</c:v>
                </c:pt>
                <c:pt idx="173">
                  <c:v>2014 Jun</c:v>
                </c:pt>
                <c:pt idx="174">
                  <c:v>2014 Jul</c:v>
                </c:pt>
                <c:pt idx="175">
                  <c:v>2014 Aug</c:v>
                </c:pt>
                <c:pt idx="176">
                  <c:v>2014 Sep</c:v>
                </c:pt>
                <c:pt idx="177">
                  <c:v>2014 Oct</c:v>
                </c:pt>
                <c:pt idx="178">
                  <c:v>2014 Nov</c:v>
                </c:pt>
                <c:pt idx="179">
                  <c:v>2014 Dec</c:v>
                </c:pt>
                <c:pt idx="180">
                  <c:v>2015 Jan</c:v>
                </c:pt>
                <c:pt idx="181">
                  <c:v>2015 Feb</c:v>
                </c:pt>
                <c:pt idx="182">
                  <c:v>2015 Mar</c:v>
                </c:pt>
                <c:pt idx="183">
                  <c:v>2015 Apr</c:v>
                </c:pt>
                <c:pt idx="184">
                  <c:v>2015 May</c:v>
                </c:pt>
                <c:pt idx="185">
                  <c:v>2015 Jun</c:v>
                </c:pt>
                <c:pt idx="186">
                  <c:v>2015 Jul</c:v>
                </c:pt>
                <c:pt idx="187">
                  <c:v>2015 Aug</c:v>
                </c:pt>
                <c:pt idx="188">
                  <c:v>2015 Sep</c:v>
                </c:pt>
                <c:pt idx="189">
                  <c:v>2015 Oct</c:v>
                </c:pt>
                <c:pt idx="190">
                  <c:v>2015 Nov</c:v>
                </c:pt>
                <c:pt idx="191">
                  <c:v>2014 Dec</c:v>
                </c:pt>
                <c:pt idx="192">
                  <c:v>2016 Jan</c:v>
                </c:pt>
                <c:pt idx="193">
                  <c:v>2016 Feb</c:v>
                </c:pt>
                <c:pt idx="194">
                  <c:v>2016 Mar</c:v>
                </c:pt>
                <c:pt idx="195">
                  <c:v>2016 Apr</c:v>
                </c:pt>
                <c:pt idx="196">
                  <c:v>2016 May</c:v>
                </c:pt>
                <c:pt idx="197">
                  <c:v>2016 Jun</c:v>
                </c:pt>
                <c:pt idx="198">
                  <c:v>2016 Jul</c:v>
                </c:pt>
                <c:pt idx="199">
                  <c:v>2016 Aug</c:v>
                </c:pt>
                <c:pt idx="200">
                  <c:v>2016 Sep</c:v>
                </c:pt>
                <c:pt idx="201">
                  <c:v>2016 Oct</c:v>
                </c:pt>
                <c:pt idx="202">
                  <c:v>2016 Nov</c:v>
                </c:pt>
                <c:pt idx="203">
                  <c:v>2016 Dec</c:v>
                </c:pt>
                <c:pt idx="204">
                  <c:v>2017 Jan</c:v>
                </c:pt>
                <c:pt idx="205">
                  <c:v>2017 Feb</c:v>
                </c:pt>
                <c:pt idx="206">
                  <c:v>2017 Mar</c:v>
                </c:pt>
                <c:pt idx="207">
                  <c:v>2017 Apr</c:v>
                </c:pt>
                <c:pt idx="208">
                  <c:v>2017 May</c:v>
                </c:pt>
                <c:pt idx="209">
                  <c:v>2017 Jun</c:v>
                </c:pt>
                <c:pt idx="210">
                  <c:v>2017 Jul</c:v>
                </c:pt>
                <c:pt idx="211">
                  <c:v>2017 Aug</c:v>
                </c:pt>
                <c:pt idx="212">
                  <c:v>2017 Sep</c:v>
                </c:pt>
                <c:pt idx="213">
                  <c:v>2017 Oct</c:v>
                </c:pt>
                <c:pt idx="214">
                  <c:v>2017 Nov</c:v>
                </c:pt>
                <c:pt idx="215">
                  <c:v>2017 Dec</c:v>
                </c:pt>
                <c:pt idx="216">
                  <c:v>2018 Jan</c:v>
                </c:pt>
                <c:pt idx="217">
                  <c:v>2018 Feb</c:v>
                </c:pt>
                <c:pt idx="218">
                  <c:v>2018 Mar</c:v>
                </c:pt>
                <c:pt idx="219">
                  <c:v>2018 Apr</c:v>
                </c:pt>
                <c:pt idx="220">
                  <c:v>2018 May</c:v>
                </c:pt>
                <c:pt idx="221">
                  <c:v>2018 Jun</c:v>
                </c:pt>
                <c:pt idx="222">
                  <c:v>2018 Jul</c:v>
                </c:pt>
                <c:pt idx="223">
                  <c:v>2018 Aug</c:v>
                </c:pt>
                <c:pt idx="224">
                  <c:v>2018 Sep</c:v>
                </c:pt>
                <c:pt idx="225">
                  <c:v>2018 Oct</c:v>
                </c:pt>
                <c:pt idx="226">
                  <c:v>2018 Nov</c:v>
                </c:pt>
                <c:pt idx="227">
                  <c:v>2018 Dec</c:v>
                </c:pt>
                <c:pt idx="228">
                  <c:v>2019 Jan</c:v>
                </c:pt>
                <c:pt idx="229">
                  <c:v>2019 Feb</c:v>
                </c:pt>
                <c:pt idx="230">
                  <c:v>2019 Mar</c:v>
                </c:pt>
                <c:pt idx="231">
                  <c:v>2019 Apr</c:v>
                </c:pt>
                <c:pt idx="232">
                  <c:v>2019 May</c:v>
                </c:pt>
                <c:pt idx="233">
                  <c:v>2019 Jun</c:v>
                </c:pt>
                <c:pt idx="234">
                  <c:v>2019 Jul</c:v>
                </c:pt>
                <c:pt idx="235">
                  <c:v>2019 Aug</c:v>
                </c:pt>
              </c:strCache>
            </c:strRef>
          </c:cat>
          <c:val>
            <c:numRef>
              <c:f>'IFS Online'!$J$6:$IK$6</c:f>
              <c:numCache>
                <c:formatCode>0.000</c:formatCode>
                <c:ptCount val="236"/>
                <c:pt idx="0">
                  <c:v>0.12078</c:v>
                </c:pt>
                <c:pt idx="1">
                  <c:v>0.1208</c:v>
                </c:pt>
                <c:pt idx="2">
                  <c:v>0.12078999999999999</c:v>
                </c:pt>
                <c:pt idx="3">
                  <c:v>0.12078</c:v>
                </c:pt>
                <c:pt idx="4">
                  <c:v>0.1208</c:v>
                </c:pt>
                <c:pt idx="5">
                  <c:v>0.12081</c:v>
                </c:pt>
                <c:pt idx="6">
                  <c:v>0.12078</c:v>
                </c:pt>
                <c:pt idx="7">
                  <c:v>0.12078</c:v>
                </c:pt>
                <c:pt idx="8">
                  <c:v>0.1207937</c:v>
                </c:pt>
                <c:pt idx="9">
                  <c:v>0.1208</c:v>
                </c:pt>
                <c:pt idx="10">
                  <c:v>0.12081</c:v>
                </c:pt>
                <c:pt idx="11">
                  <c:v>0.12081</c:v>
                </c:pt>
                <c:pt idx="12">
                  <c:v>0.12081</c:v>
                </c:pt>
                <c:pt idx="13">
                  <c:v>0.12082</c:v>
                </c:pt>
                <c:pt idx="14">
                  <c:v>0.12081</c:v>
                </c:pt>
                <c:pt idx="15">
                  <c:v>0.12082</c:v>
                </c:pt>
                <c:pt idx="16">
                  <c:v>0.12081</c:v>
                </c:pt>
                <c:pt idx="17">
                  <c:v>0.12082</c:v>
                </c:pt>
                <c:pt idx="18">
                  <c:v>0.12082</c:v>
                </c:pt>
                <c:pt idx="19">
                  <c:v>0.12082</c:v>
                </c:pt>
                <c:pt idx="20">
                  <c:v>0.12082</c:v>
                </c:pt>
                <c:pt idx="21">
                  <c:v>0.12082</c:v>
                </c:pt>
                <c:pt idx="22">
                  <c:v>0.12082</c:v>
                </c:pt>
                <c:pt idx="23">
                  <c:v>0.12082</c:v>
                </c:pt>
                <c:pt idx="24">
                  <c:v>0.12082</c:v>
                </c:pt>
                <c:pt idx="25">
                  <c:v>0.12082</c:v>
                </c:pt>
                <c:pt idx="26">
                  <c:v>0.12082</c:v>
                </c:pt>
                <c:pt idx="27">
                  <c:v>0.12081</c:v>
                </c:pt>
                <c:pt idx="28">
                  <c:v>0.12082</c:v>
                </c:pt>
                <c:pt idx="29">
                  <c:v>0.12082</c:v>
                </c:pt>
                <c:pt idx="30">
                  <c:v>0.12082</c:v>
                </c:pt>
                <c:pt idx="31">
                  <c:v>0.1208</c:v>
                </c:pt>
                <c:pt idx="32">
                  <c:v>0.12082</c:v>
                </c:pt>
                <c:pt idx="33">
                  <c:v>0.12082</c:v>
                </c:pt>
                <c:pt idx="34">
                  <c:v>0.12081</c:v>
                </c:pt>
                <c:pt idx="35">
                  <c:v>0.12081</c:v>
                </c:pt>
                <c:pt idx="36">
                  <c:v>0.12082</c:v>
                </c:pt>
                <c:pt idx="37">
                  <c:v>0.12081</c:v>
                </c:pt>
                <c:pt idx="38">
                  <c:v>0.12081</c:v>
                </c:pt>
                <c:pt idx="39">
                  <c:v>0.12081</c:v>
                </c:pt>
                <c:pt idx="40">
                  <c:v>0.12082</c:v>
                </c:pt>
                <c:pt idx="41">
                  <c:v>0.12082</c:v>
                </c:pt>
                <c:pt idx="42">
                  <c:v>0.12081</c:v>
                </c:pt>
                <c:pt idx="43">
                  <c:v>0.12082</c:v>
                </c:pt>
                <c:pt idx="44">
                  <c:v>0.12082</c:v>
                </c:pt>
                <c:pt idx="45">
                  <c:v>0.12082</c:v>
                </c:pt>
                <c:pt idx="46">
                  <c:v>0.12082</c:v>
                </c:pt>
                <c:pt idx="47">
                  <c:v>0.12082</c:v>
                </c:pt>
                <c:pt idx="48">
                  <c:v>0.12082</c:v>
                </c:pt>
                <c:pt idx="49">
                  <c:v>0.12081</c:v>
                </c:pt>
                <c:pt idx="50">
                  <c:v>0.12081</c:v>
                </c:pt>
                <c:pt idx="51">
                  <c:v>0.12082</c:v>
                </c:pt>
                <c:pt idx="52">
                  <c:v>0.12082</c:v>
                </c:pt>
                <c:pt idx="53">
                  <c:v>0.12082</c:v>
                </c:pt>
                <c:pt idx="54">
                  <c:v>0.12082</c:v>
                </c:pt>
                <c:pt idx="55">
                  <c:v>0.12082</c:v>
                </c:pt>
                <c:pt idx="56">
                  <c:v>0.12082</c:v>
                </c:pt>
                <c:pt idx="57">
                  <c:v>0.12082</c:v>
                </c:pt>
                <c:pt idx="58">
                  <c:v>0.12082</c:v>
                </c:pt>
                <c:pt idx="59">
                  <c:v>0.12082</c:v>
                </c:pt>
                <c:pt idx="60">
                  <c:v>0.12082</c:v>
                </c:pt>
                <c:pt idx="61">
                  <c:v>0.12082</c:v>
                </c:pt>
                <c:pt idx="62">
                  <c:v>0.12082</c:v>
                </c:pt>
                <c:pt idx="63">
                  <c:v>0.12082</c:v>
                </c:pt>
                <c:pt idx="64">
                  <c:v>0.12082</c:v>
                </c:pt>
                <c:pt idx="65">
                  <c:v>0.12082</c:v>
                </c:pt>
                <c:pt idx="66">
                  <c:v>0.12152</c:v>
                </c:pt>
                <c:pt idx="67">
                  <c:v>0.12343</c:v>
                </c:pt>
                <c:pt idx="68">
                  <c:v>0.12358</c:v>
                </c:pt>
                <c:pt idx="69">
                  <c:v>0.12361999999999999</c:v>
                </c:pt>
                <c:pt idx="70">
                  <c:v>0.1237</c:v>
                </c:pt>
                <c:pt idx="71">
                  <c:v>0.12383</c:v>
                </c:pt>
                <c:pt idx="72">
                  <c:v>0.12397</c:v>
                </c:pt>
                <c:pt idx="73">
                  <c:v>0.12422999999999999</c:v>
                </c:pt>
                <c:pt idx="74">
                  <c:v>0.12446</c:v>
                </c:pt>
                <c:pt idx="75">
                  <c:v>0.12476</c:v>
                </c:pt>
                <c:pt idx="76">
                  <c:v>0.12477000000000001</c:v>
                </c:pt>
                <c:pt idx="77">
                  <c:v>0.1249</c:v>
                </c:pt>
                <c:pt idx="78">
                  <c:v>0.12514</c:v>
                </c:pt>
                <c:pt idx="79">
                  <c:v>0.12542</c:v>
                </c:pt>
                <c:pt idx="80">
                  <c:v>0.12601000000000001</c:v>
                </c:pt>
                <c:pt idx="81">
                  <c:v>0.12653</c:v>
                </c:pt>
                <c:pt idx="82">
                  <c:v>0.12712828642511445</c:v>
                </c:pt>
                <c:pt idx="83">
                  <c:v>0.12781251437890787</c:v>
                </c:pt>
                <c:pt idx="84">
                  <c:v>0.12837646140554254</c:v>
                </c:pt>
                <c:pt idx="85">
                  <c:v>0.12895521772154184</c:v>
                </c:pt>
                <c:pt idx="86">
                  <c:v>0.12921599487270932</c:v>
                </c:pt>
                <c:pt idx="87">
                  <c:v>0.12943794162607708</c:v>
                </c:pt>
                <c:pt idx="88">
                  <c:v>0.13031998769779315</c:v>
                </c:pt>
                <c:pt idx="89">
                  <c:v>0.13100974450479627</c:v>
                </c:pt>
                <c:pt idx="90">
                  <c:v>0.13193377979724416</c:v>
                </c:pt>
                <c:pt idx="91">
                  <c:v>0.13200814754286636</c:v>
                </c:pt>
                <c:pt idx="92">
                  <c:v>0.13290290512460312</c:v>
                </c:pt>
                <c:pt idx="93">
                  <c:v>0.13332213427405432</c:v>
                </c:pt>
                <c:pt idx="94">
                  <c:v>0.13471079612733403</c:v>
                </c:pt>
                <c:pt idx="95">
                  <c:v>0.13564913537241113</c:v>
                </c:pt>
                <c:pt idx="96">
                  <c:v>0.13797271175706868</c:v>
                </c:pt>
                <c:pt idx="97">
                  <c:v>0.13956656208478946</c:v>
                </c:pt>
                <c:pt idx="98">
                  <c:v>0.14133856097557529</c:v>
                </c:pt>
                <c:pt idx="99">
                  <c:v>0.14284163433684344</c:v>
                </c:pt>
                <c:pt idx="100">
                  <c:v>0.14338706046488953</c:v>
                </c:pt>
                <c:pt idx="101">
                  <c:v>0.14496178082648509</c:v>
                </c:pt>
                <c:pt idx="102">
                  <c:v>0.14624950457980324</c:v>
                </c:pt>
                <c:pt idx="103">
                  <c:v>0.14595344085236811</c:v>
                </c:pt>
                <c:pt idx="104">
                  <c:v>0.14639980909464895</c:v>
                </c:pt>
                <c:pt idx="105">
                  <c:v>0.14637966493694696</c:v>
                </c:pt>
                <c:pt idx="106">
                  <c:v>0.14644375973851001</c:v>
                </c:pt>
                <c:pt idx="107">
                  <c:v>0.14614135668867068</c:v>
                </c:pt>
                <c:pt idx="108">
                  <c:v>0.14623988020029013</c:v>
                </c:pt>
                <c:pt idx="109">
                  <c:v>0.1462895127974066</c:v>
                </c:pt>
                <c:pt idx="110">
                  <c:v>0.14623688620722899</c:v>
                </c:pt>
                <c:pt idx="111">
                  <c:v>0.14638787908375475</c:v>
                </c:pt>
                <c:pt idx="112">
                  <c:v>0.14652974467623001</c:v>
                </c:pt>
                <c:pt idx="113">
                  <c:v>0.14634334543548499</c:v>
                </c:pt>
                <c:pt idx="114">
                  <c:v>0.14636946452958799</c:v>
                </c:pt>
                <c:pt idx="115">
                  <c:v>0.14636543266667401</c:v>
                </c:pt>
                <c:pt idx="116">
                  <c:v>0.146436273596209</c:v>
                </c:pt>
                <c:pt idx="117">
                  <c:v>0.146465494682326</c:v>
                </c:pt>
                <c:pt idx="118">
                  <c:v>0.146468845379117</c:v>
                </c:pt>
                <c:pt idx="119">
                  <c:v>0.14645832388909599</c:v>
                </c:pt>
                <c:pt idx="120">
                  <c:v>0.14647022183300601</c:v>
                </c:pt>
                <c:pt idx="121">
                  <c:v>0.146476364573812</c:v>
                </c:pt>
                <c:pt idx="122">
                  <c:v>0.146489257560597</c:v>
                </c:pt>
                <c:pt idx="123">
                  <c:v>0.146495309010927</c:v>
                </c:pt>
                <c:pt idx="124">
                  <c:v>0.14646875397489201</c:v>
                </c:pt>
                <c:pt idx="125">
                  <c:v>0.14670285337049799</c:v>
                </c:pt>
                <c:pt idx="126">
                  <c:v>0.14754350601310101</c:v>
                </c:pt>
                <c:pt idx="127">
                  <c:v>0.14727274309541899</c:v>
                </c:pt>
                <c:pt idx="128">
                  <c:v>0.14832342183879199</c:v>
                </c:pt>
                <c:pt idx="129">
                  <c:v>0.14985374274707899</c:v>
                </c:pt>
                <c:pt idx="130">
                  <c:v>0.15024535065762401</c:v>
                </c:pt>
                <c:pt idx="131">
                  <c:v>0.15029436224376599</c:v>
                </c:pt>
                <c:pt idx="132">
                  <c:v>0.15143750054796501</c:v>
                </c:pt>
                <c:pt idx="133">
                  <c:v>0.15188252971201999</c:v>
                </c:pt>
                <c:pt idx="134">
                  <c:v>0.15229407854136701</c:v>
                </c:pt>
                <c:pt idx="135">
                  <c:v>0.15315851140137501</c:v>
                </c:pt>
                <c:pt idx="136">
                  <c:v>0.15385775235363899</c:v>
                </c:pt>
                <c:pt idx="137">
                  <c:v>0.154372490528145</c:v>
                </c:pt>
                <c:pt idx="138">
                  <c:v>0.154769652457007</c:v>
                </c:pt>
                <c:pt idx="139">
                  <c:v>0.156029946895547</c:v>
                </c:pt>
                <c:pt idx="140">
                  <c:v>0.156671053456163</c:v>
                </c:pt>
                <c:pt idx="141">
                  <c:v>0.1573192794777</c:v>
                </c:pt>
                <c:pt idx="142">
                  <c:v>0.157748611812216</c:v>
                </c:pt>
                <c:pt idx="143">
                  <c:v>0.15801283064184801</c:v>
                </c:pt>
                <c:pt idx="144">
                  <c:v>0.15833306944488401</c:v>
                </c:pt>
                <c:pt idx="145">
                  <c:v>0.158721088953647</c:v>
                </c:pt>
                <c:pt idx="146">
                  <c:v>0.15852542531651101</c:v>
                </c:pt>
                <c:pt idx="147">
                  <c:v>0.15881631398545801</c:v>
                </c:pt>
                <c:pt idx="148">
                  <c:v>0.15859505923525499</c:v>
                </c:pt>
                <c:pt idx="149">
                  <c:v>0.15828319713064201</c:v>
                </c:pt>
                <c:pt idx="150">
                  <c:v>0.15812717189553099</c:v>
                </c:pt>
                <c:pt idx="151">
                  <c:v>0.157719729298085</c:v>
                </c:pt>
                <c:pt idx="152">
                  <c:v>0.15774337311787201</c:v>
                </c:pt>
                <c:pt idx="153">
                  <c:v>0.158369344762673</c:v>
                </c:pt>
                <c:pt idx="154">
                  <c:v>0.15883705859181399</c:v>
                </c:pt>
                <c:pt idx="155">
                  <c:v>0.158981248161779</c:v>
                </c:pt>
                <c:pt idx="156">
                  <c:v>0.159267970875756</c:v>
                </c:pt>
                <c:pt idx="157">
                  <c:v>0.15912924477260401</c:v>
                </c:pt>
                <c:pt idx="158">
                  <c:v>0.159373243748794</c:v>
                </c:pt>
                <c:pt idx="159">
                  <c:v>0.160075128585145</c:v>
                </c:pt>
                <c:pt idx="160">
                  <c:v>0.16134745097918701</c:v>
                </c:pt>
                <c:pt idx="161">
                  <c:v>0.16205406771915401</c:v>
                </c:pt>
                <c:pt idx="162">
                  <c:v>0.16202859804755501</c:v>
                </c:pt>
                <c:pt idx="163">
                  <c:v>0.162054497454271</c:v>
                </c:pt>
                <c:pt idx="164">
                  <c:v>0.1623859915018</c:v>
                </c:pt>
                <c:pt idx="165">
                  <c:v>0.162854723301254</c:v>
                </c:pt>
                <c:pt idx="166">
                  <c:v>0.16292957669180899</c:v>
                </c:pt>
                <c:pt idx="167">
                  <c:v>0.163473484600798</c:v>
                </c:pt>
                <c:pt idx="168">
                  <c:v>0.16382925887092301</c:v>
                </c:pt>
                <c:pt idx="169">
                  <c:v>0.16357866497998899</c:v>
                </c:pt>
                <c:pt idx="170">
                  <c:v>0.16294858028905301</c:v>
                </c:pt>
                <c:pt idx="171">
                  <c:v>0.16246663341516199</c:v>
                </c:pt>
                <c:pt idx="172">
                  <c:v>0.16226171191514799</c:v>
                </c:pt>
                <c:pt idx="173">
                  <c:v>0.16243359559913301</c:v>
                </c:pt>
                <c:pt idx="174">
                  <c:v>0.16214025131738999</c:v>
                </c:pt>
                <c:pt idx="175">
                  <c:v>0.162321475363079</c:v>
                </c:pt>
                <c:pt idx="176">
                  <c:v>0.16254678299598099</c:v>
                </c:pt>
                <c:pt idx="177">
                  <c:v>0.16275932587002001</c:v>
                </c:pt>
                <c:pt idx="178">
                  <c:v>0.16275202829715299</c:v>
                </c:pt>
                <c:pt idx="179">
                  <c:v>0.163286125500161</c:v>
                </c:pt>
                <c:pt idx="180">
                  <c:v>0.16320177838401001</c:v>
                </c:pt>
                <c:pt idx="181" formatCode="0.0000">
                  <c:v>0.16266775111834078</c:v>
                </c:pt>
                <c:pt idx="182" formatCode="0.0000">
                  <c:v>0.16280811435641954</c:v>
                </c:pt>
                <c:pt idx="183" formatCode="0.0000">
                  <c:v>0.16356707067733126</c:v>
                </c:pt>
                <c:pt idx="184" formatCode="0.0000">
                  <c:v>0.16340937316164456</c:v>
                </c:pt>
                <c:pt idx="185" formatCode="0.0000">
                  <c:v>0.163569746139754</c:v>
                </c:pt>
                <c:pt idx="186" formatCode="0.0000">
                  <c:v>0.16347348460079775</c:v>
                </c:pt>
                <c:pt idx="187" formatCode="0.0000">
                  <c:v>0.15651166794484528</c:v>
                </c:pt>
                <c:pt idx="188" formatCode="0.0000">
                  <c:v>0.15720057221008285</c:v>
                </c:pt>
                <c:pt idx="189" formatCode="0.0000">
                  <c:v>0.15749271596188677</c:v>
                </c:pt>
                <c:pt idx="190" formatCode="0.0000">
                  <c:v>0.1563086157308991</c:v>
                </c:pt>
                <c:pt idx="191" formatCode="0.0000">
                  <c:v>0.15404760070861895</c:v>
                </c:pt>
                <c:pt idx="192" formatCode="0.0000">
                  <c:v>0.15206118942262367</c:v>
                </c:pt>
                <c:pt idx="193" formatCode="0.0000">
                  <c:v>0.1527277170260859</c:v>
                </c:pt>
                <c:pt idx="194" formatCode="0.0000">
                  <c:v>0.1546240316670017</c:v>
                </c:pt>
                <c:pt idx="195" formatCode="0.0000">
                  <c:v>0.15421151651605342</c:v>
                </c:pt>
                <c:pt idx="196" formatCode="0.0000">
                  <c:v>0.1518672073139247</c:v>
                </c:pt>
                <c:pt idx="197" formatCode="0.0000">
                  <c:v>0.15050041387613816</c:v>
                </c:pt>
                <c:pt idx="198" formatCode="0.0000">
                  <c:v>0.15030361329886371</c:v>
                </c:pt>
                <c:pt idx="199" formatCode="0.0000">
                  <c:v>0.14972749595735763</c:v>
                </c:pt>
                <c:pt idx="200" formatCode="0.0000">
                  <c:v>0.14991604701367234</c:v>
                </c:pt>
                <c:pt idx="201" formatCode="0.0000">
                  <c:v>0.14771266931564719</c:v>
                </c:pt>
                <c:pt idx="202" formatCode="0.0000">
                  <c:v>0.14522640797002528</c:v>
                </c:pt>
                <c:pt idx="203" formatCode="0.0000">
                  <c:v>0.14388903277792167</c:v>
                </c:pt>
                <c:pt idx="204" formatCode="0.0000">
                  <c:v>0.14534249960030812</c:v>
                </c:pt>
                <c:pt idx="205" formatCode="0.0000">
                  <c:v>0.14557735980900249</c:v>
                </c:pt>
                <c:pt idx="206" formatCode="0.0000">
                  <c:v>0.14511681903932666</c:v>
                </c:pt>
                <c:pt idx="207" formatCode="0.0000">
                  <c:v>0.14497586151905706</c:v>
                </c:pt>
                <c:pt idx="208" formatCode="0.0000">
                  <c:v>0.14643646853812473</c:v>
                </c:pt>
                <c:pt idx="209" formatCode="0.0000">
                  <c:v>0.14744913005013272</c:v>
                </c:pt>
                <c:pt idx="210" formatCode="0.0000">
                  <c:v>0.14866572511707427</c:v>
                </c:pt>
                <c:pt idx="211" formatCode="0.0000">
                  <c:v>0.15161393028791487</c:v>
                </c:pt>
                <c:pt idx="212" formatCode="0.0000">
                  <c:v>0.15041891668296203</c:v>
                </c:pt>
                <c:pt idx="213" formatCode="0.0000">
                  <c:v>0.15086369465188204</c:v>
                </c:pt>
                <c:pt idx="214" formatCode="0.0000">
                  <c:v>0.15134775172914805</c:v>
                </c:pt>
                <c:pt idx="215" formatCode="0.0000">
                  <c:v>0.1535720867375146</c:v>
                </c:pt>
                <c:pt idx="216" formatCode="0.0000">
                  <c:v>0.15883100381194409</c:v>
                </c:pt>
                <c:pt idx="217" formatCode="0.0000">
                  <c:v>0.15794045644791913</c:v>
                </c:pt>
                <c:pt idx="218" formatCode="0.0000">
                  <c:v>0.15935239187940209</c:v>
                </c:pt>
                <c:pt idx="219" formatCode="0.0000">
                  <c:v>0.15771129370574227</c:v>
                </c:pt>
                <c:pt idx="220" formatCode="0.0000">
                  <c:v>0.15620118712902217</c:v>
                </c:pt>
                <c:pt idx="221" formatCode="0.0000">
                  <c:v>0.15094795314575535</c:v>
                </c:pt>
                <c:pt idx="222" formatCode="0.0000">
                  <c:v>0.1463935938163346</c:v>
                </c:pt>
                <c:pt idx="223" formatCode="0.0000">
                  <c:v>0.14598540145985403</c:v>
                </c:pt>
                <c:pt idx="224" formatCode="0.0000">
                  <c:v>0.14577259475218657</c:v>
                </c:pt>
                <c:pt idx="225" formatCode="0.0000">
                  <c:v>0.14409221902017291</c:v>
                </c:pt>
                <c:pt idx="226" formatCode="0.0000">
                  <c:v>0.14409221902017291</c:v>
                </c:pt>
                <c:pt idx="227" formatCode="0.0000">
                  <c:v>0.14513788098693758</c:v>
                </c:pt>
                <c:pt idx="228" formatCode="0.0000">
                  <c:v>0.14732665265426492</c:v>
                </c:pt>
                <c:pt idx="229" formatCode="0.0000">
                  <c:v>0.14846455832854347</c:v>
                </c:pt>
                <c:pt idx="230" formatCode="0.0000">
                  <c:v>0.14899545138171985</c:v>
                </c:pt>
                <c:pt idx="231" formatCode="0.0000">
                  <c:v>0.14888337468982646</c:v>
                </c:pt>
                <c:pt idx="232" formatCode="0.0000">
                  <c:v>0.14555483203738454</c:v>
                </c:pt>
                <c:pt idx="233" formatCode="0.0000">
                  <c:v>0.14489868912443815</c:v>
                </c:pt>
                <c:pt idx="234" formatCode="0.0000">
                  <c:v>0.14540224871186821</c:v>
                </c:pt>
                <c:pt idx="235" formatCode="0.0000">
                  <c:v>0.14160048453111249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DF-3B45-A638-772CDB763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488448"/>
        <c:axId val="823490496"/>
      </c:lineChart>
      <c:catAx>
        <c:axId val="8234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3490496"/>
        <c:crosses val="autoZero"/>
        <c:auto val="1"/>
        <c:lblAlgn val="ctr"/>
        <c:lblOffset val="100"/>
        <c:noMultiLvlLbl val="0"/>
      </c:catAx>
      <c:valAx>
        <c:axId val="82349049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823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>
                <a:solidFill>
                  <a:schemeClr val="tx1"/>
                </a:solidFill>
              </a:rPr>
              <a:t>China's</a:t>
            </a:r>
            <a:r>
              <a:rPr lang="en-US" sz="3600" baseline="0">
                <a:solidFill>
                  <a:schemeClr val="tx1"/>
                </a:solidFill>
              </a:rPr>
              <a:t> Reserves, </a:t>
            </a:r>
          </a:p>
          <a:p>
            <a:pPr>
              <a:defRPr sz="3600">
                <a:solidFill>
                  <a:schemeClr val="tx1"/>
                </a:solidFill>
              </a:defRPr>
            </a:pPr>
            <a:r>
              <a:rPr lang="en-US" sz="3600" baseline="0">
                <a:solidFill>
                  <a:schemeClr val="tx1"/>
                </a:solidFill>
              </a:rPr>
              <a:t>$ trillions, 2000-2019 </a:t>
            </a:r>
            <a:endParaRPr lang="en-US" sz="36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'Reserves quarterly'!$E$7:$CD$7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'Reserves quarterly'!$E$8:$CD$8</c:f>
              <c:numCache>
                <c:formatCode>0.00</c:formatCode>
                <c:ptCount val="78"/>
                <c:pt idx="0">
                  <c:v>0.15976868907213401</c:v>
                </c:pt>
                <c:pt idx="1">
                  <c:v>0.16128503090686899</c:v>
                </c:pt>
                <c:pt idx="2">
                  <c:v>0.162584737028065</c:v>
                </c:pt>
                <c:pt idx="3">
                  <c:v>0.16827758772931001</c:v>
                </c:pt>
                <c:pt idx="4">
                  <c:v>0.178890604889892</c:v>
                </c:pt>
                <c:pt idx="5">
                  <c:v>0.18386143108201</c:v>
                </c:pt>
                <c:pt idx="6">
                  <c:v>0.19928446308612</c:v>
                </c:pt>
                <c:pt idx="7">
                  <c:v>0.215605128197421</c:v>
                </c:pt>
                <c:pt idx="8">
                  <c:v>0.23086977388045002</c:v>
                </c:pt>
                <c:pt idx="9">
                  <c:v>0.246749018678599</c:v>
                </c:pt>
                <c:pt idx="10">
                  <c:v>0.26296374033377401</c:v>
                </c:pt>
                <c:pt idx="11">
                  <c:v>0.29112781713505903</c:v>
                </c:pt>
                <c:pt idx="12">
                  <c:v>0.32087113679144297</c:v>
                </c:pt>
                <c:pt idx="13">
                  <c:v>0.35136407686321897</c:v>
                </c:pt>
                <c:pt idx="14">
                  <c:v>0.38888093720673905</c:v>
                </c:pt>
                <c:pt idx="15">
                  <c:v>0.40815065834877401</c:v>
                </c:pt>
                <c:pt idx="16">
                  <c:v>0.44442721163533699</c:v>
                </c:pt>
                <c:pt idx="17">
                  <c:v>0.47511382080530701</c:v>
                </c:pt>
                <c:pt idx="18">
                  <c:v>0.51900109530724103</c:v>
                </c:pt>
                <c:pt idx="19">
                  <c:v>0.61449953245750411</c:v>
                </c:pt>
                <c:pt idx="20">
                  <c:v>0.663190365860436</c:v>
                </c:pt>
                <c:pt idx="21">
                  <c:v>0.71495014525289691</c:v>
                </c:pt>
                <c:pt idx="22">
                  <c:v>0.77226545132698499</c:v>
                </c:pt>
                <c:pt idx="23">
                  <c:v>0.82151385774845309</c:v>
                </c:pt>
                <c:pt idx="24">
                  <c:v>0.87763668257711214</c:v>
                </c:pt>
                <c:pt idx="25">
                  <c:v>0.9436101302136769</c:v>
                </c:pt>
                <c:pt idx="26">
                  <c:v>0.99045103539982604</c:v>
                </c:pt>
                <c:pt idx="27">
                  <c:v>1.0684930271844699</c:v>
                </c:pt>
                <c:pt idx="28">
                  <c:v>1.20403501806011</c:v>
                </c:pt>
                <c:pt idx="29">
                  <c:v>1.33459064419109</c:v>
                </c:pt>
                <c:pt idx="30">
                  <c:v>1.4356127576776299</c:v>
                </c:pt>
                <c:pt idx="31">
                  <c:v>1.5302816254071798</c:v>
                </c:pt>
                <c:pt idx="32">
                  <c:v>1.68428018605483</c:v>
                </c:pt>
                <c:pt idx="33">
                  <c:v>1.8110633833507399</c:v>
                </c:pt>
                <c:pt idx="34">
                  <c:v>1.90772945700376</c:v>
                </c:pt>
                <c:pt idx="35">
                  <c:v>1.9492599544550899</c:v>
                </c:pt>
                <c:pt idx="36">
                  <c:v>1.95682961226078</c:v>
                </c:pt>
                <c:pt idx="37">
                  <c:v>2.1352011200985803</c:v>
                </c:pt>
                <c:pt idx="38">
                  <c:v>2.28846925374524</c:v>
                </c:pt>
                <c:pt idx="39">
                  <c:v>2.4160436814073201</c:v>
                </c:pt>
                <c:pt idx="40">
                  <c:v>2.4635473235744905</c:v>
                </c:pt>
                <c:pt idx="41">
                  <c:v>2.4712112826036901</c:v>
                </c:pt>
                <c:pt idx="42">
                  <c:v>2.6668680625853303</c:v>
                </c:pt>
                <c:pt idx="43">
                  <c:v>2.8660792585939596</c:v>
                </c:pt>
                <c:pt idx="44">
                  <c:v>3.06717075531198</c:v>
                </c:pt>
                <c:pt idx="45">
                  <c:v>3.2197604660664902</c:v>
                </c:pt>
                <c:pt idx="46">
                  <c:v>3.2229868053668098</c:v>
                </c:pt>
                <c:pt idx="47">
                  <c:v>3.2027885324322902</c:v>
                </c:pt>
                <c:pt idx="48">
                  <c:v>3.3266015175025099</c:v>
                </c:pt>
                <c:pt idx="49">
                  <c:v>3.2606840434170299</c:v>
                </c:pt>
                <c:pt idx="50">
                  <c:v>3.3053070477537996</c:v>
                </c:pt>
                <c:pt idx="51">
                  <c:v>3.3311200151769098</c:v>
                </c:pt>
                <c:pt idx="52">
                  <c:v>3.4615988577851202</c:v>
                </c:pt>
                <c:pt idx="53">
                  <c:v>3.5152150107756901</c:v>
                </c:pt>
                <c:pt idx="54">
                  <c:v>3.6810343241430798</c:v>
                </c:pt>
                <c:pt idx="55">
                  <c:v>3.83954777009862</c:v>
                </c:pt>
                <c:pt idx="56">
                  <c:v>3.9660505680890497</c:v>
                </c:pt>
                <c:pt idx="57">
                  <c:v>4.0108335931227597</c:v>
                </c:pt>
                <c:pt idx="58">
                  <c:v>3.9049502394550601</c:v>
                </c:pt>
                <c:pt idx="59">
                  <c:v>3.8591680184412205</c:v>
                </c:pt>
                <c:pt idx="60">
                  <c:v>3.7447289891496802</c:v>
                </c:pt>
                <c:pt idx="61">
                  <c:v>3.7089505828535296</c:v>
                </c:pt>
                <c:pt idx="62">
                  <c:v>3.5292764258000098</c:v>
                </c:pt>
                <c:pt idx="63">
                  <c:v>3.3451937577022499</c:v>
                </c:pt>
                <c:pt idx="64">
                  <c:v>3.2337868078070398</c:v>
                </c:pt>
                <c:pt idx="65">
                  <c:v>3.2260171545650098</c:v>
                </c:pt>
                <c:pt idx="66">
                  <c:v>3.1863995370520599</c:v>
                </c:pt>
                <c:pt idx="67">
                  <c:v>3.0297752801715898</c:v>
                </c:pt>
                <c:pt idx="68">
                  <c:v>3.0284751946350097</c:v>
                </c:pt>
                <c:pt idx="69">
                  <c:v>3.0762950763885701</c:v>
                </c:pt>
                <c:pt idx="70">
                  <c:v>3.1278082178552999</c:v>
                </c:pt>
                <c:pt idx="71">
                  <c:v>3.1588769472130402</c:v>
                </c:pt>
                <c:pt idx="72">
                  <c:v>3.1617835507209699</c:v>
                </c:pt>
                <c:pt idx="73">
                  <c:v>3.1315169895407302</c:v>
                </c:pt>
                <c:pt idx="74">
                  <c:v>3.1063499690575198</c:v>
                </c:pt>
                <c:pt idx="75">
                  <c:v>3.0918812571990899</c:v>
                </c:pt>
                <c:pt idx="76">
                  <c:v>3.1178926341653996</c:v>
                </c:pt>
                <c:pt idx="77">
                  <c:v>3.1382785713560799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81-6A47-B2CE-F6A4444B2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518672"/>
        <c:axId val="823521536"/>
      </c:lineChart>
      <c:catAx>
        <c:axId val="8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21536"/>
        <c:crosses val="autoZero"/>
        <c:auto val="1"/>
        <c:lblAlgn val="ctr"/>
        <c:lblOffset val="100"/>
        <c:noMultiLvlLbl val="0"/>
      </c:catAx>
      <c:valAx>
        <c:axId val="82352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/>
              <a:t>Trade-Weighted Dollar Index (Real)</a:t>
            </a:r>
          </a:p>
        </c:rich>
      </c:tx>
      <c:layout>
        <c:manualLayout>
          <c:xMode val="edge"/>
          <c:yMode val="edge"/>
          <c:x val="0.15282369505136401"/>
          <c:y val="3.9106316867342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3076490438695106E-2"/>
          <c:y val="0.240223527386945"/>
          <c:w val="0.85714388799824903"/>
          <c:h val="0.480446927374302"/>
        </c:manualLayout>
      </c:layout>
      <c:lineChart>
        <c:grouping val="standard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'indexb_m real'!$C$3:$C$531</c:f>
              <c:numCache>
                <c:formatCode>mmm\-yy</c:formatCode>
                <c:ptCount val="529"/>
                <c:pt idx="0">
                  <c:v>26665</c:v>
                </c:pt>
                <c:pt idx="1">
                  <c:v>26696</c:v>
                </c:pt>
                <c:pt idx="2">
                  <c:v>26724</c:v>
                </c:pt>
                <c:pt idx="3">
                  <c:v>26755</c:v>
                </c:pt>
                <c:pt idx="4">
                  <c:v>26785</c:v>
                </c:pt>
                <c:pt idx="5">
                  <c:v>26816</c:v>
                </c:pt>
                <c:pt idx="6">
                  <c:v>26846</c:v>
                </c:pt>
                <c:pt idx="7">
                  <c:v>26877</c:v>
                </c:pt>
                <c:pt idx="8">
                  <c:v>26908</c:v>
                </c:pt>
                <c:pt idx="9">
                  <c:v>26938</c:v>
                </c:pt>
                <c:pt idx="10">
                  <c:v>26969</c:v>
                </c:pt>
                <c:pt idx="11">
                  <c:v>26999</c:v>
                </c:pt>
                <c:pt idx="12">
                  <c:v>27030</c:v>
                </c:pt>
                <c:pt idx="13">
                  <c:v>27061</c:v>
                </c:pt>
                <c:pt idx="14">
                  <c:v>27089</c:v>
                </c:pt>
                <c:pt idx="15">
                  <c:v>27120</c:v>
                </c:pt>
                <c:pt idx="16">
                  <c:v>27150</c:v>
                </c:pt>
                <c:pt idx="17">
                  <c:v>27181</c:v>
                </c:pt>
                <c:pt idx="18">
                  <c:v>27211</c:v>
                </c:pt>
                <c:pt idx="19">
                  <c:v>27242</c:v>
                </c:pt>
                <c:pt idx="20">
                  <c:v>27273</c:v>
                </c:pt>
                <c:pt idx="21">
                  <c:v>27303</c:v>
                </c:pt>
                <c:pt idx="22">
                  <c:v>27334</c:v>
                </c:pt>
                <c:pt idx="23">
                  <c:v>27364</c:v>
                </c:pt>
                <c:pt idx="24">
                  <c:v>27395</c:v>
                </c:pt>
                <c:pt idx="25">
                  <c:v>27426</c:v>
                </c:pt>
                <c:pt idx="26">
                  <c:v>27454</c:v>
                </c:pt>
                <c:pt idx="27">
                  <c:v>27485</c:v>
                </c:pt>
                <c:pt idx="28">
                  <c:v>27515</c:v>
                </c:pt>
                <c:pt idx="29">
                  <c:v>27546</c:v>
                </c:pt>
                <c:pt idx="30">
                  <c:v>27576</c:v>
                </c:pt>
                <c:pt idx="31">
                  <c:v>27607</c:v>
                </c:pt>
                <c:pt idx="32">
                  <c:v>27638</c:v>
                </c:pt>
                <c:pt idx="33">
                  <c:v>27668</c:v>
                </c:pt>
                <c:pt idx="34">
                  <c:v>27699</c:v>
                </c:pt>
                <c:pt idx="35">
                  <c:v>27729</c:v>
                </c:pt>
                <c:pt idx="36">
                  <c:v>27760</c:v>
                </c:pt>
                <c:pt idx="37">
                  <c:v>27791</c:v>
                </c:pt>
                <c:pt idx="38">
                  <c:v>27820</c:v>
                </c:pt>
                <c:pt idx="39">
                  <c:v>27851</c:v>
                </c:pt>
                <c:pt idx="40">
                  <c:v>27881</c:v>
                </c:pt>
                <c:pt idx="41">
                  <c:v>27912</c:v>
                </c:pt>
                <c:pt idx="42">
                  <c:v>27942</c:v>
                </c:pt>
                <c:pt idx="43">
                  <c:v>27973</c:v>
                </c:pt>
                <c:pt idx="44">
                  <c:v>28004</c:v>
                </c:pt>
                <c:pt idx="45">
                  <c:v>28034</c:v>
                </c:pt>
                <c:pt idx="46">
                  <c:v>28065</c:v>
                </c:pt>
                <c:pt idx="47">
                  <c:v>28095</c:v>
                </c:pt>
                <c:pt idx="48">
                  <c:v>28126</c:v>
                </c:pt>
                <c:pt idx="49">
                  <c:v>28157</c:v>
                </c:pt>
                <c:pt idx="50">
                  <c:v>28185</c:v>
                </c:pt>
                <c:pt idx="51">
                  <c:v>28216</c:v>
                </c:pt>
                <c:pt idx="52">
                  <c:v>28246</c:v>
                </c:pt>
                <c:pt idx="53">
                  <c:v>28277</c:v>
                </c:pt>
                <c:pt idx="54">
                  <c:v>28307</c:v>
                </c:pt>
                <c:pt idx="55">
                  <c:v>28338</c:v>
                </c:pt>
                <c:pt idx="56">
                  <c:v>28369</c:v>
                </c:pt>
                <c:pt idx="57">
                  <c:v>28399</c:v>
                </c:pt>
                <c:pt idx="58">
                  <c:v>28430</c:v>
                </c:pt>
                <c:pt idx="59">
                  <c:v>28460</c:v>
                </c:pt>
                <c:pt idx="60">
                  <c:v>28491</c:v>
                </c:pt>
                <c:pt idx="61">
                  <c:v>28522</c:v>
                </c:pt>
                <c:pt idx="62">
                  <c:v>28550</c:v>
                </c:pt>
                <c:pt idx="63">
                  <c:v>28581</c:v>
                </c:pt>
                <c:pt idx="64">
                  <c:v>28611</c:v>
                </c:pt>
                <c:pt idx="65">
                  <c:v>28642</c:v>
                </c:pt>
                <c:pt idx="66">
                  <c:v>28672</c:v>
                </c:pt>
                <c:pt idx="67">
                  <c:v>28703</c:v>
                </c:pt>
                <c:pt idx="68">
                  <c:v>28734</c:v>
                </c:pt>
                <c:pt idx="69">
                  <c:v>28764</c:v>
                </c:pt>
                <c:pt idx="70">
                  <c:v>28795</c:v>
                </c:pt>
                <c:pt idx="71">
                  <c:v>28825</c:v>
                </c:pt>
                <c:pt idx="72">
                  <c:v>28856</c:v>
                </c:pt>
                <c:pt idx="73">
                  <c:v>28887</c:v>
                </c:pt>
                <c:pt idx="74">
                  <c:v>28915</c:v>
                </c:pt>
                <c:pt idx="75">
                  <c:v>28946</c:v>
                </c:pt>
                <c:pt idx="76">
                  <c:v>28976</c:v>
                </c:pt>
                <c:pt idx="77">
                  <c:v>29007</c:v>
                </c:pt>
                <c:pt idx="78">
                  <c:v>29037</c:v>
                </c:pt>
                <c:pt idx="79">
                  <c:v>29068</c:v>
                </c:pt>
                <c:pt idx="80">
                  <c:v>29099</c:v>
                </c:pt>
                <c:pt idx="81">
                  <c:v>29129</c:v>
                </c:pt>
                <c:pt idx="82">
                  <c:v>29160</c:v>
                </c:pt>
                <c:pt idx="83">
                  <c:v>29190</c:v>
                </c:pt>
                <c:pt idx="84">
                  <c:v>29221</c:v>
                </c:pt>
                <c:pt idx="85">
                  <c:v>29252</c:v>
                </c:pt>
                <c:pt idx="86">
                  <c:v>29281</c:v>
                </c:pt>
                <c:pt idx="87">
                  <c:v>29312</c:v>
                </c:pt>
                <c:pt idx="88">
                  <c:v>29342</c:v>
                </c:pt>
                <c:pt idx="89">
                  <c:v>29373</c:v>
                </c:pt>
                <c:pt idx="90">
                  <c:v>29403</c:v>
                </c:pt>
                <c:pt idx="91">
                  <c:v>29434</c:v>
                </c:pt>
                <c:pt idx="92">
                  <c:v>29465</c:v>
                </c:pt>
                <c:pt idx="93">
                  <c:v>29495</c:v>
                </c:pt>
                <c:pt idx="94">
                  <c:v>29526</c:v>
                </c:pt>
                <c:pt idx="95">
                  <c:v>29556</c:v>
                </c:pt>
                <c:pt idx="96">
                  <c:v>29587</c:v>
                </c:pt>
                <c:pt idx="97">
                  <c:v>29618</c:v>
                </c:pt>
                <c:pt idx="98">
                  <c:v>29646</c:v>
                </c:pt>
                <c:pt idx="99">
                  <c:v>29677</c:v>
                </c:pt>
                <c:pt idx="100">
                  <c:v>29707</c:v>
                </c:pt>
                <c:pt idx="101">
                  <c:v>29738</c:v>
                </c:pt>
                <c:pt idx="102">
                  <c:v>29768</c:v>
                </c:pt>
                <c:pt idx="103">
                  <c:v>29799</c:v>
                </c:pt>
                <c:pt idx="104">
                  <c:v>29830</c:v>
                </c:pt>
                <c:pt idx="105">
                  <c:v>29860</c:v>
                </c:pt>
                <c:pt idx="106">
                  <c:v>29891</c:v>
                </c:pt>
                <c:pt idx="107">
                  <c:v>29921</c:v>
                </c:pt>
                <c:pt idx="108">
                  <c:v>29952</c:v>
                </c:pt>
                <c:pt idx="109">
                  <c:v>29983</c:v>
                </c:pt>
                <c:pt idx="110">
                  <c:v>30011</c:v>
                </c:pt>
                <c:pt idx="111">
                  <c:v>30042</c:v>
                </c:pt>
                <c:pt idx="112">
                  <c:v>30072</c:v>
                </c:pt>
                <c:pt idx="113">
                  <c:v>30103</c:v>
                </c:pt>
                <c:pt idx="114">
                  <c:v>30133</c:v>
                </c:pt>
                <c:pt idx="115">
                  <c:v>30164</c:v>
                </c:pt>
                <c:pt idx="116">
                  <c:v>30195</c:v>
                </c:pt>
                <c:pt idx="117">
                  <c:v>30225</c:v>
                </c:pt>
                <c:pt idx="118">
                  <c:v>30256</c:v>
                </c:pt>
                <c:pt idx="119">
                  <c:v>30286</c:v>
                </c:pt>
                <c:pt idx="120">
                  <c:v>30317</c:v>
                </c:pt>
                <c:pt idx="121">
                  <c:v>30348</c:v>
                </c:pt>
                <c:pt idx="122">
                  <c:v>30376</c:v>
                </c:pt>
                <c:pt idx="123">
                  <c:v>30407</c:v>
                </c:pt>
                <c:pt idx="124">
                  <c:v>30437</c:v>
                </c:pt>
                <c:pt idx="125">
                  <c:v>30468</c:v>
                </c:pt>
                <c:pt idx="126">
                  <c:v>30498</c:v>
                </c:pt>
                <c:pt idx="127">
                  <c:v>30529</c:v>
                </c:pt>
                <c:pt idx="128">
                  <c:v>30560</c:v>
                </c:pt>
                <c:pt idx="129">
                  <c:v>30590</c:v>
                </c:pt>
                <c:pt idx="130">
                  <c:v>30621</c:v>
                </c:pt>
                <c:pt idx="131">
                  <c:v>30651</c:v>
                </c:pt>
                <c:pt idx="132">
                  <c:v>30682</c:v>
                </c:pt>
                <c:pt idx="133">
                  <c:v>30713</c:v>
                </c:pt>
                <c:pt idx="134">
                  <c:v>30742</c:v>
                </c:pt>
                <c:pt idx="135">
                  <c:v>30773</c:v>
                </c:pt>
                <c:pt idx="136">
                  <c:v>30803</c:v>
                </c:pt>
                <c:pt idx="137">
                  <c:v>30834</c:v>
                </c:pt>
                <c:pt idx="138">
                  <c:v>30864</c:v>
                </c:pt>
                <c:pt idx="139">
                  <c:v>30895</c:v>
                </c:pt>
                <c:pt idx="140">
                  <c:v>30926</c:v>
                </c:pt>
                <c:pt idx="141">
                  <c:v>30956</c:v>
                </c:pt>
                <c:pt idx="142">
                  <c:v>30987</c:v>
                </c:pt>
                <c:pt idx="143">
                  <c:v>31017</c:v>
                </c:pt>
                <c:pt idx="144">
                  <c:v>31048</c:v>
                </c:pt>
                <c:pt idx="145">
                  <c:v>31079</c:v>
                </c:pt>
                <c:pt idx="146">
                  <c:v>31107</c:v>
                </c:pt>
                <c:pt idx="147">
                  <c:v>31138</c:v>
                </c:pt>
                <c:pt idx="148">
                  <c:v>31168</c:v>
                </c:pt>
                <c:pt idx="149">
                  <c:v>31199</c:v>
                </c:pt>
                <c:pt idx="150">
                  <c:v>31229</c:v>
                </c:pt>
                <c:pt idx="151">
                  <c:v>31260</c:v>
                </c:pt>
                <c:pt idx="152">
                  <c:v>31291</c:v>
                </c:pt>
                <c:pt idx="153">
                  <c:v>31321</c:v>
                </c:pt>
                <c:pt idx="154">
                  <c:v>31352</c:v>
                </c:pt>
                <c:pt idx="155">
                  <c:v>31382</c:v>
                </c:pt>
                <c:pt idx="156">
                  <c:v>31413</c:v>
                </c:pt>
                <c:pt idx="157">
                  <c:v>31444</c:v>
                </c:pt>
                <c:pt idx="158">
                  <c:v>31472</c:v>
                </c:pt>
                <c:pt idx="159">
                  <c:v>31503</c:v>
                </c:pt>
                <c:pt idx="160">
                  <c:v>31533</c:v>
                </c:pt>
                <c:pt idx="161">
                  <c:v>31564</c:v>
                </c:pt>
                <c:pt idx="162">
                  <c:v>31594</c:v>
                </c:pt>
                <c:pt idx="163">
                  <c:v>31625</c:v>
                </c:pt>
                <c:pt idx="164">
                  <c:v>31656</c:v>
                </c:pt>
                <c:pt idx="165">
                  <c:v>31686</c:v>
                </c:pt>
                <c:pt idx="166">
                  <c:v>31717</c:v>
                </c:pt>
                <c:pt idx="167">
                  <c:v>31747</c:v>
                </c:pt>
                <c:pt idx="168">
                  <c:v>31778</c:v>
                </c:pt>
                <c:pt idx="169">
                  <c:v>31809</c:v>
                </c:pt>
                <c:pt idx="170">
                  <c:v>31837</c:v>
                </c:pt>
                <c:pt idx="171">
                  <c:v>31868</c:v>
                </c:pt>
                <c:pt idx="172">
                  <c:v>31898</c:v>
                </c:pt>
                <c:pt idx="173">
                  <c:v>31929</c:v>
                </c:pt>
                <c:pt idx="174">
                  <c:v>31959</c:v>
                </c:pt>
                <c:pt idx="175">
                  <c:v>31990</c:v>
                </c:pt>
                <c:pt idx="176">
                  <c:v>32021</c:v>
                </c:pt>
                <c:pt idx="177">
                  <c:v>32051</c:v>
                </c:pt>
                <c:pt idx="178">
                  <c:v>32082</c:v>
                </c:pt>
                <c:pt idx="179">
                  <c:v>32112</c:v>
                </c:pt>
                <c:pt idx="180">
                  <c:v>32143</c:v>
                </c:pt>
                <c:pt idx="181">
                  <c:v>32174</c:v>
                </c:pt>
                <c:pt idx="182">
                  <c:v>32203</c:v>
                </c:pt>
                <c:pt idx="183">
                  <c:v>32234</c:v>
                </c:pt>
                <c:pt idx="184">
                  <c:v>32264</c:v>
                </c:pt>
                <c:pt idx="185">
                  <c:v>32295</c:v>
                </c:pt>
                <c:pt idx="186">
                  <c:v>32325</c:v>
                </c:pt>
                <c:pt idx="187">
                  <c:v>32356</c:v>
                </c:pt>
                <c:pt idx="188">
                  <c:v>32387</c:v>
                </c:pt>
                <c:pt idx="189">
                  <c:v>32417</c:v>
                </c:pt>
                <c:pt idx="190">
                  <c:v>32448</c:v>
                </c:pt>
                <c:pt idx="191">
                  <c:v>32478</c:v>
                </c:pt>
                <c:pt idx="192">
                  <c:v>32509</c:v>
                </c:pt>
                <c:pt idx="193">
                  <c:v>32540</c:v>
                </c:pt>
                <c:pt idx="194">
                  <c:v>32568</c:v>
                </c:pt>
                <c:pt idx="195">
                  <c:v>32599</c:v>
                </c:pt>
                <c:pt idx="196">
                  <c:v>32629</c:v>
                </c:pt>
                <c:pt idx="197">
                  <c:v>32660</c:v>
                </c:pt>
                <c:pt idx="198">
                  <c:v>32690</c:v>
                </c:pt>
                <c:pt idx="199">
                  <c:v>32721</c:v>
                </c:pt>
                <c:pt idx="200">
                  <c:v>32752</c:v>
                </c:pt>
                <c:pt idx="201">
                  <c:v>32782</c:v>
                </c:pt>
                <c:pt idx="202">
                  <c:v>32813</c:v>
                </c:pt>
                <c:pt idx="203">
                  <c:v>32843</c:v>
                </c:pt>
                <c:pt idx="204">
                  <c:v>32874</c:v>
                </c:pt>
                <c:pt idx="205">
                  <c:v>32905</c:v>
                </c:pt>
                <c:pt idx="206">
                  <c:v>32933</c:v>
                </c:pt>
                <c:pt idx="207">
                  <c:v>32964</c:v>
                </c:pt>
                <c:pt idx="208">
                  <c:v>32994</c:v>
                </c:pt>
                <c:pt idx="209">
                  <c:v>33025</c:v>
                </c:pt>
                <c:pt idx="210">
                  <c:v>33055</c:v>
                </c:pt>
                <c:pt idx="211">
                  <c:v>33086</c:v>
                </c:pt>
                <c:pt idx="212">
                  <c:v>33117</c:v>
                </c:pt>
                <c:pt idx="213">
                  <c:v>33147</c:v>
                </c:pt>
                <c:pt idx="214">
                  <c:v>33178</c:v>
                </c:pt>
                <c:pt idx="215">
                  <c:v>33208</c:v>
                </c:pt>
                <c:pt idx="216">
                  <c:v>33239</c:v>
                </c:pt>
                <c:pt idx="217">
                  <c:v>33270</c:v>
                </c:pt>
                <c:pt idx="218">
                  <c:v>33298</c:v>
                </c:pt>
                <c:pt idx="219">
                  <c:v>33329</c:v>
                </c:pt>
                <c:pt idx="220">
                  <c:v>33359</c:v>
                </c:pt>
                <c:pt idx="221">
                  <c:v>33390</c:v>
                </c:pt>
                <c:pt idx="222">
                  <c:v>33420</c:v>
                </c:pt>
                <c:pt idx="223">
                  <c:v>33451</c:v>
                </c:pt>
                <c:pt idx="224">
                  <c:v>33482</c:v>
                </c:pt>
                <c:pt idx="225">
                  <c:v>33512</c:v>
                </c:pt>
                <c:pt idx="226">
                  <c:v>33543</c:v>
                </c:pt>
                <c:pt idx="227">
                  <c:v>33573</c:v>
                </c:pt>
                <c:pt idx="228">
                  <c:v>33604</c:v>
                </c:pt>
                <c:pt idx="229">
                  <c:v>33635</c:v>
                </c:pt>
                <c:pt idx="230">
                  <c:v>33664</c:v>
                </c:pt>
                <c:pt idx="231">
                  <c:v>33695</c:v>
                </c:pt>
                <c:pt idx="232">
                  <c:v>33725</c:v>
                </c:pt>
                <c:pt idx="233">
                  <c:v>33756</c:v>
                </c:pt>
                <c:pt idx="234">
                  <c:v>33786</c:v>
                </c:pt>
                <c:pt idx="235">
                  <c:v>33817</c:v>
                </c:pt>
                <c:pt idx="236">
                  <c:v>33848</c:v>
                </c:pt>
                <c:pt idx="237">
                  <c:v>33878</c:v>
                </c:pt>
                <c:pt idx="238">
                  <c:v>33909</c:v>
                </c:pt>
                <c:pt idx="239">
                  <c:v>33939</c:v>
                </c:pt>
                <c:pt idx="240">
                  <c:v>33970</c:v>
                </c:pt>
                <c:pt idx="241">
                  <c:v>34001</c:v>
                </c:pt>
                <c:pt idx="242">
                  <c:v>34029</c:v>
                </c:pt>
                <c:pt idx="243">
                  <c:v>34060</c:v>
                </c:pt>
                <c:pt idx="244">
                  <c:v>34090</c:v>
                </c:pt>
                <c:pt idx="245">
                  <c:v>34121</c:v>
                </c:pt>
                <c:pt idx="246">
                  <c:v>34151</c:v>
                </c:pt>
                <c:pt idx="247">
                  <c:v>34182</c:v>
                </c:pt>
                <c:pt idx="248">
                  <c:v>34213</c:v>
                </c:pt>
                <c:pt idx="249">
                  <c:v>34243</c:v>
                </c:pt>
                <c:pt idx="250">
                  <c:v>34274</c:v>
                </c:pt>
                <c:pt idx="251">
                  <c:v>34304</c:v>
                </c:pt>
                <c:pt idx="252">
                  <c:v>34335</c:v>
                </c:pt>
                <c:pt idx="253">
                  <c:v>34366</c:v>
                </c:pt>
                <c:pt idx="254">
                  <c:v>34394</c:v>
                </c:pt>
                <c:pt idx="255">
                  <c:v>34425</c:v>
                </c:pt>
                <c:pt idx="256">
                  <c:v>34455</c:v>
                </c:pt>
                <c:pt idx="257">
                  <c:v>34486</c:v>
                </c:pt>
                <c:pt idx="258">
                  <c:v>34516</c:v>
                </c:pt>
                <c:pt idx="259">
                  <c:v>34547</c:v>
                </c:pt>
                <c:pt idx="260">
                  <c:v>34578</c:v>
                </c:pt>
                <c:pt idx="261">
                  <c:v>34608</c:v>
                </c:pt>
                <c:pt idx="262">
                  <c:v>34639</c:v>
                </c:pt>
                <c:pt idx="263">
                  <c:v>34669</c:v>
                </c:pt>
                <c:pt idx="264">
                  <c:v>34700</c:v>
                </c:pt>
                <c:pt idx="265">
                  <c:v>34731</c:v>
                </c:pt>
                <c:pt idx="266">
                  <c:v>34759</c:v>
                </c:pt>
                <c:pt idx="267">
                  <c:v>34790</c:v>
                </c:pt>
                <c:pt idx="268">
                  <c:v>34820</c:v>
                </c:pt>
                <c:pt idx="269">
                  <c:v>34851</c:v>
                </c:pt>
                <c:pt idx="270">
                  <c:v>34881</c:v>
                </c:pt>
                <c:pt idx="271">
                  <c:v>34912</c:v>
                </c:pt>
                <c:pt idx="272">
                  <c:v>34943</c:v>
                </c:pt>
                <c:pt idx="273">
                  <c:v>34973</c:v>
                </c:pt>
                <c:pt idx="274">
                  <c:v>35004</c:v>
                </c:pt>
                <c:pt idx="275">
                  <c:v>35034</c:v>
                </c:pt>
                <c:pt idx="276">
                  <c:v>35065</c:v>
                </c:pt>
                <c:pt idx="277">
                  <c:v>35096</c:v>
                </c:pt>
                <c:pt idx="278">
                  <c:v>35125</c:v>
                </c:pt>
                <c:pt idx="279">
                  <c:v>35156</c:v>
                </c:pt>
                <c:pt idx="280">
                  <c:v>35186</c:v>
                </c:pt>
                <c:pt idx="281">
                  <c:v>35217</c:v>
                </c:pt>
                <c:pt idx="282">
                  <c:v>35247</c:v>
                </c:pt>
                <c:pt idx="283">
                  <c:v>35278</c:v>
                </c:pt>
                <c:pt idx="284">
                  <c:v>35309</c:v>
                </c:pt>
                <c:pt idx="285">
                  <c:v>35339</c:v>
                </c:pt>
                <c:pt idx="286">
                  <c:v>35370</c:v>
                </c:pt>
                <c:pt idx="287">
                  <c:v>35400</c:v>
                </c:pt>
                <c:pt idx="288">
                  <c:v>35431</c:v>
                </c:pt>
                <c:pt idx="289">
                  <c:v>35462</c:v>
                </c:pt>
                <c:pt idx="290">
                  <c:v>35490</c:v>
                </c:pt>
                <c:pt idx="291">
                  <c:v>35521</c:v>
                </c:pt>
                <c:pt idx="292">
                  <c:v>35551</c:v>
                </c:pt>
                <c:pt idx="293">
                  <c:v>35582</c:v>
                </c:pt>
                <c:pt idx="294">
                  <c:v>35612</c:v>
                </c:pt>
                <c:pt idx="295">
                  <c:v>35643</c:v>
                </c:pt>
                <c:pt idx="296">
                  <c:v>35674</c:v>
                </c:pt>
                <c:pt idx="297">
                  <c:v>35704</c:v>
                </c:pt>
                <c:pt idx="298">
                  <c:v>35735</c:v>
                </c:pt>
                <c:pt idx="299">
                  <c:v>35765</c:v>
                </c:pt>
                <c:pt idx="300">
                  <c:v>35796</c:v>
                </c:pt>
                <c:pt idx="301">
                  <c:v>35827</c:v>
                </c:pt>
                <c:pt idx="302">
                  <c:v>35855</c:v>
                </c:pt>
                <c:pt idx="303">
                  <c:v>35886</c:v>
                </c:pt>
                <c:pt idx="304">
                  <c:v>35916</c:v>
                </c:pt>
                <c:pt idx="305">
                  <c:v>35947</c:v>
                </c:pt>
                <c:pt idx="306">
                  <c:v>35977</c:v>
                </c:pt>
                <c:pt idx="307">
                  <c:v>36008</c:v>
                </c:pt>
                <c:pt idx="308">
                  <c:v>36039</c:v>
                </c:pt>
                <c:pt idx="309">
                  <c:v>36069</c:v>
                </c:pt>
                <c:pt idx="310">
                  <c:v>36100</c:v>
                </c:pt>
                <c:pt idx="311">
                  <c:v>36130</c:v>
                </c:pt>
                <c:pt idx="312">
                  <c:v>36161</c:v>
                </c:pt>
                <c:pt idx="313">
                  <c:v>36192</c:v>
                </c:pt>
                <c:pt idx="314">
                  <c:v>36220</c:v>
                </c:pt>
                <c:pt idx="315">
                  <c:v>36251</c:v>
                </c:pt>
                <c:pt idx="316">
                  <c:v>36281</c:v>
                </c:pt>
                <c:pt idx="317">
                  <c:v>36312</c:v>
                </c:pt>
                <c:pt idx="318">
                  <c:v>36342</c:v>
                </c:pt>
                <c:pt idx="319">
                  <c:v>36373</c:v>
                </c:pt>
                <c:pt idx="320">
                  <c:v>36404</c:v>
                </c:pt>
                <c:pt idx="321">
                  <c:v>36434</c:v>
                </c:pt>
                <c:pt idx="322">
                  <c:v>36465</c:v>
                </c:pt>
                <c:pt idx="323">
                  <c:v>36495</c:v>
                </c:pt>
                <c:pt idx="324">
                  <c:v>36526</c:v>
                </c:pt>
                <c:pt idx="325">
                  <c:v>36557</c:v>
                </c:pt>
                <c:pt idx="326">
                  <c:v>36586</c:v>
                </c:pt>
                <c:pt idx="327">
                  <c:v>36617</c:v>
                </c:pt>
                <c:pt idx="328">
                  <c:v>36647</c:v>
                </c:pt>
                <c:pt idx="329">
                  <c:v>36678</c:v>
                </c:pt>
                <c:pt idx="330">
                  <c:v>36708</c:v>
                </c:pt>
                <c:pt idx="331">
                  <c:v>36739</c:v>
                </c:pt>
                <c:pt idx="332">
                  <c:v>36770</c:v>
                </c:pt>
                <c:pt idx="333">
                  <c:v>36800</c:v>
                </c:pt>
                <c:pt idx="334">
                  <c:v>36831</c:v>
                </c:pt>
                <c:pt idx="335">
                  <c:v>36861</c:v>
                </c:pt>
                <c:pt idx="336">
                  <c:v>36892</c:v>
                </c:pt>
                <c:pt idx="337">
                  <c:v>36923</c:v>
                </c:pt>
                <c:pt idx="338">
                  <c:v>36951</c:v>
                </c:pt>
                <c:pt idx="339">
                  <c:v>36982</c:v>
                </c:pt>
                <c:pt idx="340">
                  <c:v>37012</c:v>
                </c:pt>
                <c:pt idx="341">
                  <c:v>37043</c:v>
                </c:pt>
                <c:pt idx="342">
                  <c:v>37073</c:v>
                </c:pt>
                <c:pt idx="343">
                  <c:v>37104</c:v>
                </c:pt>
                <c:pt idx="344">
                  <c:v>37135</c:v>
                </c:pt>
                <c:pt idx="345">
                  <c:v>37165</c:v>
                </c:pt>
                <c:pt idx="346">
                  <c:v>37196</c:v>
                </c:pt>
                <c:pt idx="347">
                  <c:v>37226</c:v>
                </c:pt>
                <c:pt idx="348">
                  <c:v>37257</c:v>
                </c:pt>
                <c:pt idx="349">
                  <c:v>37288</c:v>
                </c:pt>
                <c:pt idx="350">
                  <c:v>37316</c:v>
                </c:pt>
                <c:pt idx="351">
                  <c:v>37347</c:v>
                </c:pt>
                <c:pt idx="352">
                  <c:v>37377</c:v>
                </c:pt>
                <c:pt idx="353">
                  <c:v>37408</c:v>
                </c:pt>
                <c:pt idx="354">
                  <c:v>37438</c:v>
                </c:pt>
                <c:pt idx="355">
                  <c:v>37469</c:v>
                </c:pt>
                <c:pt idx="356">
                  <c:v>37500</c:v>
                </c:pt>
                <c:pt idx="357">
                  <c:v>37530</c:v>
                </c:pt>
                <c:pt idx="358">
                  <c:v>37561</c:v>
                </c:pt>
                <c:pt idx="359">
                  <c:v>37591</c:v>
                </c:pt>
                <c:pt idx="360">
                  <c:v>37622</c:v>
                </c:pt>
                <c:pt idx="361">
                  <c:v>37653</c:v>
                </c:pt>
                <c:pt idx="362">
                  <c:v>37681</c:v>
                </c:pt>
                <c:pt idx="363">
                  <c:v>37712</c:v>
                </c:pt>
                <c:pt idx="364">
                  <c:v>37742</c:v>
                </c:pt>
                <c:pt idx="365">
                  <c:v>37773</c:v>
                </c:pt>
                <c:pt idx="366">
                  <c:v>37803</c:v>
                </c:pt>
                <c:pt idx="367">
                  <c:v>37834</c:v>
                </c:pt>
                <c:pt idx="368">
                  <c:v>37865</c:v>
                </c:pt>
                <c:pt idx="369">
                  <c:v>37895</c:v>
                </c:pt>
                <c:pt idx="370">
                  <c:v>37926</c:v>
                </c:pt>
                <c:pt idx="371">
                  <c:v>37956</c:v>
                </c:pt>
                <c:pt idx="372">
                  <c:v>37987</c:v>
                </c:pt>
                <c:pt idx="373">
                  <c:v>38018</c:v>
                </c:pt>
                <c:pt idx="374">
                  <c:v>38047</c:v>
                </c:pt>
                <c:pt idx="375">
                  <c:v>38078</c:v>
                </c:pt>
                <c:pt idx="376">
                  <c:v>38108</c:v>
                </c:pt>
                <c:pt idx="377">
                  <c:v>38139</c:v>
                </c:pt>
                <c:pt idx="378">
                  <c:v>38169</c:v>
                </c:pt>
                <c:pt idx="379">
                  <c:v>38200</c:v>
                </c:pt>
                <c:pt idx="380">
                  <c:v>38231</c:v>
                </c:pt>
                <c:pt idx="381">
                  <c:v>38261</c:v>
                </c:pt>
                <c:pt idx="382">
                  <c:v>38292</c:v>
                </c:pt>
                <c:pt idx="383">
                  <c:v>38322</c:v>
                </c:pt>
                <c:pt idx="384">
                  <c:v>38353</c:v>
                </c:pt>
                <c:pt idx="385">
                  <c:v>38384</c:v>
                </c:pt>
                <c:pt idx="386">
                  <c:v>38412</c:v>
                </c:pt>
                <c:pt idx="387">
                  <c:v>38443</c:v>
                </c:pt>
                <c:pt idx="388">
                  <c:v>38473</c:v>
                </c:pt>
                <c:pt idx="389">
                  <c:v>38504</c:v>
                </c:pt>
                <c:pt idx="390">
                  <c:v>38534</c:v>
                </c:pt>
                <c:pt idx="391">
                  <c:v>38565</c:v>
                </c:pt>
                <c:pt idx="392">
                  <c:v>38596</c:v>
                </c:pt>
                <c:pt idx="393">
                  <c:v>38626</c:v>
                </c:pt>
                <c:pt idx="394">
                  <c:v>38657</c:v>
                </c:pt>
                <c:pt idx="395">
                  <c:v>38687</c:v>
                </c:pt>
                <c:pt idx="396">
                  <c:v>38718</c:v>
                </c:pt>
                <c:pt idx="397">
                  <c:v>38749</c:v>
                </c:pt>
                <c:pt idx="398">
                  <c:v>38777</c:v>
                </c:pt>
                <c:pt idx="399">
                  <c:v>38808</c:v>
                </c:pt>
                <c:pt idx="400">
                  <c:v>38838</c:v>
                </c:pt>
                <c:pt idx="401">
                  <c:v>38869</c:v>
                </c:pt>
                <c:pt idx="402">
                  <c:v>38899</c:v>
                </c:pt>
                <c:pt idx="403">
                  <c:v>38930</c:v>
                </c:pt>
                <c:pt idx="404">
                  <c:v>38961</c:v>
                </c:pt>
                <c:pt idx="405">
                  <c:v>38991</c:v>
                </c:pt>
                <c:pt idx="406">
                  <c:v>39022</c:v>
                </c:pt>
                <c:pt idx="407">
                  <c:v>39052</c:v>
                </c:pt>
                <c:pt idx="408">
                  <c:v>39083</c:v>
                </c:pt>
                <c:pt idx="409">
                  <c:v>39114</c:v>
                </c:pt>
                <c:pt idx="410">
                  <c:v>39142</c:v>
                </c:pt>
                <c:pt idx="411">
                  <c:v>39173</c:v>
                </c:pt>
                <c:pt idx="412">
                  <c:v>39203</c:v>
                </c:pt>
                <c:pt idx="413">
                  <c:v>39234</c:v>
                </c:pt>
                <c:pt idx="414">
                  <c:v>39264</c:v>
                </c:pt>
                <c:pt idx="415">
                  <c:v>39295</c:v>
                </c:pt>
                <c:pt idx="416">
                  <c:v>39326</c:v>
                </c:pt>
                <c:pt idx="417">
                  <c:v>39356</c:v>
                </c:pt>
                <c:pt idx="418">
                  <c:v>39387</c:v>
                </c:pt>
                <c:pt idx="419">
                  <c:v>39417</c:v>
                </c:pt>
                <c:pt idx="420">
                  <c:v>39448</c:v>
                </c:pt>
                <c:pt idx="421">
                  <c:v>39479</c:v>
                </c:pt>
                <c:pt idx="422">
                  <c:v>39508</c:v>
                </c:pt>
                <c:pt idx="423">
                  <c:v>39539</c:v>
                </c:pt>
                <c:pt idx="424">
                  <c:v>39569</c:v>
                </c:pt>
                <c:pt idx="425">
                  <c:v>39600</c:v>
                </c:pt>
                <c:pt idx="426">
                  <c:v>39630</c:v>
                </c:pt>
                <c:pt idx="427">
                  <c:v>39661</c:v>
                </c:pt>
                <c:pt idx="428">
                  <c:v>39692</c:v>
                </c:pt>
                <c:pt idx="429">
                  <c:v>39722</c:v>
                </c:pt>
                <c:pt idx="430">
                  <c:v>39753</c:v>
                </c:pt>
                <c:pt idx="431">
                  <c:v>39783</c:v>
                </c:pt>
                <c:pt idx="432">
                  <c:v>39814</c:v>
                </c:pt>
                <c:pt idx="433">
                  <c:v>39845</c:v>
                </c:pt>
                <c:pt idx="434">
                  <c:v>39873</c:v>
                </c:pt>
                <c:pt idx="435">
                  <c:v>39904</c:v>
                </c:pt>
                <c:pt idx="436">
                  <c:v>39934</c:v>
                </c:pt>
                <c:pt idx="437">
                  <c:v>39965</c:v>
                </c:pt>
                <c:pt idx="438">
                  <c:v>39995</c:v>
                </c:pt>
                <c:pt idx="439">
                  <c:v>40026</c:v>
                </c:pt>
                <c:pt idx="440">
                  <c:v>40057</c:v>
                </c:pt>
                <c:pt idx="441">
                  <c:v>40087</c:v>
                </c:pt>
                <c:pt idx="442">
                  <c:v>40118</c:v>
                </c:pt>
                <c:pt idx="443">
                  <c:v>40148</c:v>
                </c:pt>
                <c:pt idx="444">
                  <c:v>40179</c:v>
                </c:pt>
                <c:pt idx="445">
                  <c:v>40210</c:v>
                </c:pt>
                <c:pt idx="446">
                  <c:v>40238</c:v>
                </c:pt>
                <c:pt idx="447">
                  <c:v>40269</c:v>
                </c:pt>
                <c:pt idx="448">
                  <c:v>40299</c:v>
                </c:pt>
                <c:pt idx="449">
                  <c:v>40330</c:v>
                </c:pt>
                <c:pt idx="450">
                  <c:v>40360</c:v>
                </c:pt>
                <c:pt idx="451">
                  <c:v>40391</c:v>
                </c:pt>
                <c:pt idx="452">
                  <c:v>40422</c:v>
                </c:pt>
                <c:pt idx="453">
                  <c:v>40452</c:v>
                </c:pt>
                <c:pt idx="454">
                  <c:v>40483</c:v>
                </c:pt>
                <c:pt idx="455">
                  <c:v>40513</c:v>
                </c:pt>
                <c:pt idx="456">
                  <c:v>40544</c:v>
                </c:pt>
                <c:pt idx="457">
                  <c:v>40575</c:v>
                </c:pt>
                <c:pt idx="458">
                  <c:v>40603</c:v>
                </c:pt>
                <c:pt idx="459">
                  <c:v>40634</c:v>
                </c:pt>
                <c:pt idx="460">
                  <c:v>40664</c:v>
                </c:pt>
                <c:pt idx="461">
                  <c:v>40695</c:v>
                </c:pt>
                <c:pt idx="462">
                  <c:v>40725</c:v>
                </c:pt>
                <c:pt idx="463">
                  <c:v>40756</c:v>
                </c:pt>
                <c:pt idx="464">
                  <c:v>40787</c:v>
                </c:pt>
                <c:pt idx="465">
                  <c:v>40817</c:v>
                </c:pt>
                <c:pt idx="466">
                  <c:v>40848</c:v>
                </c:pt>
                <c:pt idx="467">
                  <c:v>40878</c:v>
                </c:pt>
                <c:pt idx="468">
                  <c:v>40909</c:v>
                </c:pt>
                <c:pt idx="469">
                  <c:v>40940</c:v>
                </c:pt>
                <c:pt idx="470">
                  <c:v>40969</c:v>
                </c:pt>
                <c:pt idx="471">
                  <c:v>41000</c:v>
                </c:pt>
                <c:pt idx="472">
                  <c:v>41030</c:v>
                </c:pt>
                <c:pt idx="473">
                  <c:v>41061</c:v>
                </c:pt>
                <c:pt idx="474">
                  <c:v>41091</c:v>
                </c:pt>
                <c:pt idx="475">
                  <c:v>41122</c:v>
                </c:pt>
                <c:pt idx="476">
                  <c:v>41153</c:v>
                </c:pt>
                <c:pt idx="477">
                  <c:v>41183</c:v>
                </c:pt>
                <c:pt idx="478">
                  <c:v>41214</c:v>
                </c:pt>
                <c:pt idx="479">
                  <c:v>41244</c:v>
                </c:pt>
                <c:pt idx="480">
                  <c:v>41275</c:v>
                </c:pt>
                <c:pt idx="481">
                  <c:v>41306</c:v>
                </c:pt>
                <c:pt idx="482">
                  <c:v>41334</c:v>
                </c:pt>
                <c:pt idx="483">
                  <c:v>41365</c:v>
                </c:pt>
                <c:pt idx="484">
                  <c:v>41395</c:v>
                </c:pt>
                <c:pt idx="485">
                  <c:v>41426</c:v>
                </c:pt>
                <c:pt idx="486">
                  <c:v>41456</c:v>
                </c:pt>
                <c:pt idx="487">
                  <c:v>41487</c:v>
                </c:pt>
                <c:pt idx="488">
                  <c:v>41518</c:v>
                </c:pt>
                <c:pt idx="489">
                  <c:v>41548</c:v>
                </c:pt>
                <c:pt idx="490">
                  <c:v>41579</c:v>
                </c:pt>
                <c:pt idx="491">
                  <c:v>41609</c:v>
                </c:pt>
                <c:pt idx="492">
                  <c:v>41640</c:v>
                </c:pt>
                <c:pt idx="493">
                  <c:v>41671</c:v>
                </c:pt>
                <c:pt idx="494">
                  <c:v>41699</c:v>
                </c:pt>
                <c:pt idx="495">
                  <c:v>41730</c:v>
                </c:pt>
                <c:pt idx="496">
                  <c:v>41760</c:v>
                </c:pt>
                <c:pt idx="497">
                  <c:v>41791</c:v>
                </c:pt>
                <c:pt idx="498">
                  <c:v>41821</c:v>
                </c:pt>
                <c:pt idx="499">
                  <c:v>41852</c:v>
                </c:pt>
                <c:pt idx="500">
                  <c:v>41883</c:v>
                </c:pt>
                <c:pt idx="501">
                  <c:v>41913</c:v>
                </c:pt>
                <c:pt idx="502">
                  <c:v>41944</c:v>
                </c:pt>
                <c:pt idx="503">
                  <c:v>41974</c:v>
                </c:pt>
                <c:pt idx="504">
                  <c:v>42005</c:v>
                </c:pt>
                <c:pt idx="505">
                  <c:v>42036</c:v>
                </c:pt>
                <c:pt idx="506">
                  <c:v>42064</c:v>
                </c:pt>
                <c:pt idx="507">
                  <c:v>42095</c:v>
                </c:pt>
                <c:pt idx="508">
                  <c:v>42125</c:v>
                </c:pt>
                <c:pt idx="509">
                  <c:v>42156</c:v>
                </c:pt>
                <c:pt idx="510">
                  <c:v>42186</c:v>
                </c:pt>
                <c:pt idx="511">
                  <c:v>42217</c:v>
                </c:pt>
                <c:pt idx="512">
                  <c:v>42248</c:v>
                </c:pt>
                <c:pt idx="513">
                  <c:v>42278</c:v>
                </c:pt>
                <c:pt idx="514">
                  <c:v>42309</c:v>
                </c:pt>
                <c:pt idx="515">
                  <c:v>42339</c:v>
                </c:pt>
                <c:pt idx="516">
                  <c:v>42370</c:v>
                </c:pt>
                <c:pt idx="517">
                  <c:v>42401</c:v>
                </c:pt>
                <c:pt idx="518">
                  <c:v>42430</c:v>
                </c:pt>
                <c:pt idx="519">
                  <c:v>42461</c:v>
                </c:pt>
                <c:pt idx="520">
                  <c:v>42491</c:v>
                </c:pt>
                <c:pt idx="521">
                  <c:v>42522</c:v>
                </c:pt>
                <c:pt idx="522">
                  <c:v>42552</c:v>
                </c:pt>
                <c:pt idx="523">
                  <c:v>42583</c:v>
                </c:pt>
                <c:pt idx="524">
                  <c:v>42614</c:v>
                </c:pt>
                <c:pt idx="525">
                  <c:v>42644</c:v>
                </c:pt>
                <c:pt idx="526">
                  <c:v>42675</c:v>
                </c:pt>
                <c:pt idx="527">
                  <c:v>42705</c:v>
                </c:pt>
                <c:pt idx="528">
                  <c:v>42736</c:v>
                </c:pt>
              </c:numCache>
            </c:numRef>
          </c:cat>
          <c:val>
            <c:numRef>
              <c:f>'indexb_m real'!$D$3:$D$531</c:f>
              <c:numCache>
                <c:formatCode>General</c:formatCode>
                <c:ptCount val="529"/>
                <c:pt idx="0">
                  <c:v>107.6163</c:v>
                </c:pt>
                <c:pt idx="1">
                  <c:v>103.0463</c:v>
                </c:pt>
                <c:pt idx="2">
                  <c:v>100</c:v>
                </c:pt>
                <c:pt idx="3">
                  <c:v>100.37609999999999</c:v>
                </c:pt>
                <c:pt idx="4">
                  <c:v>99.263400000000004</c:v>
                </c:pt>
                <c:pt idx="5">
                  <c:v>97.482900000000001</c:v>
                </c:pt>
                <c:pt idx="6">
                  <c:v>94.995199999999997</c:v>
                </c:pt>
                <c:pt idx="7">
                  <c:v>96.632499999999979</c:v>
                </c:pt>
                <c:pt idx="8">
                  <c:v>95.849199999999996</c:v>
                </c:pt>
                <c:pt idx="9">
                  <c:v>96.122299999999981</c:v>
                </c:pt>
                <c:pt idx="10">
                  <c:v>97.984099999999998</c:v>
                </c:pt>
                <c:pt idx="11">
                  <c:v>98.292400000000001</c:v>
                </c:pt>
                <c:pt idx="12">
                  <c:v>99.686999999999998</c:v>
                </c:pt>
                <c:pt idx="13">
                  <c:v>97.238699999999994</c:v>
                </c:pt>
                <c:pt idx="14">
                  <c:v>95.7774</c:v>
                </c:pt>
                <c:pt idx="15">
                  <c:v>94.153599999999997</c:v>
                </c:pt>
                <c:pt idx="16">
                  <c:v>93.658600000000007</c:v>
                </c:pt>
                <c:pt idx="17">
                  <c:v>94.422700000000006</c:v>
                </c:pt>
                <c:pt idx="18">
                  <c:v>94.561899999999994</c:v>
                </c:pt>
                <c:pt idx="19">
                  <c:v>95.938400000000001</c:v>
                </c:pt>
                <c:pt idx="20">
                  <c:v>96.491900000000001</c:v>
                </c:pt>
                <c:pt idx="21">
                  <c:v>95.845699999999994</c:v>
                </c:pt>
                <c:pt idx="22">
                  <c:v>95.147199999999998</c:v>
                </c:pt>
                <c:pt idx="23">
                  <c:v>94.6965</c:v>
                </c:pt>
                <c:pt idx="24">
                  <c:v>93.975200000000001</c:v>
                </c:pt>
                <c:pt idx="25">
                  <c:v>92.8476</c:v>
                </c:pt>
                <c:pt idx="26">
                  <c:v>92.289199999999994</c:v>
                </c:pt>
                <c:pt idx="27">
                  <c:v>92.8</c:v>
                </c:pt>
                <c:pt idx="28">
                  <c:v>92.393500000000003</c:v>
                </c:pt>
                <c:pt idx="29">
                  <c:v>92.664500000000004</c:v>
                </c:pt>
                <c:pt idx="30">
                  <c:v>95.062200000000004</c:v>
                </c:pt>
                <c:pt idx="31">
                  <c:v>96.0261</c:v>
                </c:pt>
                <c:pt idx="32">
                  <c:v>96.5565</c:v>
                </c:pt>
                <c:pt idx="33">
                  <c:v>96.302000000000007</c:v>
                </c:pt>
                <c:pt idx="34">
                  <c:v>96.154700000000005</c:v>
                </c:pt>
                <c:pt idx="35">
                  <c:v>96.352099999999979</c:v>
                </c:pt>
                <c:pt idx="36">
                  <c:v>95.419700000000006</c:v>
                </c:pt>
                <c:pt idx="37">
                  <c:v>94.613299999999995</c:v>
                </c:pt>
                <c:pt idx="38">
                  <c:v>94.50539999999998</c:v>
                </c:pt>
                <c:pt idx="39">
                  <c:v>94.475499999999997</c:v>
                </c:pt>
                <c:pt idx="40">
                  <c:v>94.547300000000007</c:v>
                </c:pt>
                <c:pt idx="41">
                  <c:v>94.559399999999997</c:v>
                </c:pt>
                <c:pt idx="42">
                  <c:v>94.105199999999996</c:v>
                </c:pt>
                <c:pt idx="43">
                  <c:v>93.870799999999946</c:v>
                </c:pt>
                <c:pt idx="44">
                  <c:v>94.377999999999986</c:v>
                </c:pt>
                <c:pt idx="45">
                  <c:v>94.419200000000004</c:v>
                </c:pt>
                <c:pt idx="46">
                  <c:v>94.789699999999996</c:v>
                </c:pt>
                <c:pt idx="47">
                  <c:v>94.446299999999994</c:v>
                </c:pt>
                <c:pt idx="48">
                  <c:v>93.718800000000002</c:v>
                </c:pt>
                <c:pt idx="49">
                  <c:v>94.267499999999998</c:v>
                </c:pt>
                <c:pt idx="50">
                  <c:v>94.278000000000006</c:v>
                </c:pt>
                <c:pt idx="51">
                  <c:v>94.019900000000007</c:v>
                </c:pt>
                <c:pt idx="52">
                  <c:v>93.803399999999996</c:v>
                </c:pt>
                <c:pt idx="53">
                  <c:v>93.6601</c:v>
                </c:pt>
                <c:pt idx="54">
                  <c:v>92.742099999999994</c:v>
                </c:pt>
                <c:pt idx="55">
                  <c:v>92.867800000000003</c:v>
                </c:pt>
                <c:pt idx="56">
                  <c:v>92.708399999999997</c:v>
                </c:pt>
                <c:pt idx="57">
                  <c:v>91.721500000000006</c:v>
                </c:pt>
                <c:pt idx="58">
                  <c:v>91.109099999999998</c:v>
                </c:pt>
                <c:pt idx="59">
                  <c:v>89.705399999999997</c:v>
                </c:pt>
                <c:pt idx="60">
                  <c:v>89.068600000000004</c:v>
                </c:pt>
                <c:pt idx="61">
                  <c:v>88.978699999999975</c:v>
                </c:pt>
                <c:pt idx="62">
                  <c:v>88.55589999999998</c:v>
                </c:pt>
                <c:pt idx="63">
                  <c:v>88.638199999999998</c:v>
                </c:pt>
                <c:pt idx="64">
                  <c:v>89.624300000000005</c:v>
                </c:pt>
                <c:pt idx="65">
                  <c:v>88.790300000000002</c:v>
                </c:pt>
                <c:pt idx="66">
                  <c:v>86.908299999999997</c:v>
                </c:pt>
                <c:pt idx="67">
                  <c:v>85.163499999999999</c:v>
                </c:pt>
                <c:pt idx="68">
                  <c:v>85.618899999999996</c:v>
                </c:pt>
                <c:pt idx="69">
                  <c:v>84.132599999999996</c:v>
                </c:pt>
                <c:pt idx="70">
                  <c:v>85.924700000000001</c:v>
                </c:pt>
                <c:pt idx="71">
                  <c:v>86.229500000000002</c:v>
                </c:pt>
                <c:pt idx="72">
                  <c:v>86.239000000000004</c:v>
                </c:pt>
                <c:pt idx="73">
                  <c:v>87.081500000000005</c:v>
                </c:pt>
                <c:pt idx="74">
                  <c:v>87.279600000000002</c:v>
                </c:pt>
                <c:pt idx="75">
                  <c:v>88.227800000000002</c:v>
                </c:pt>
                <c:pt idx="76">
                  <c:v>89.269900000000007</c:v>
                </c:pt>
                <c:pt idx="77">
                  <c:v>89.456599999999995</c:v>
                </c:pt>
                <c:pt idx="78">
                  <c:v>87.811099999999996</c:v>
                </c:pt>
                <c:pt idx="79">
                  <c:v>88.261399999999995</c:v>
                </c:pt>
                <c:pt idx="80">
                  <c:v>88.290999999999997</c:v>
                </c:pt>
                <c:pt idx="81">
                  <c:v>89.181100000000001</c:v>
                </c:pt>
                <c:pt idx="82">
                  <c:v>90.290099999999995</c:v>
                </c:pt>
                <c:pt idx="83">
                  <c:v>89.588399999999979</c:v>
                </c:pt>
                <c:pt idx="84">
                  <c:v>88.874300000000005</c:v>
                </c:pt>
                <c:pt idx="85">
                  <c:v>89.673599999999979</c:v>
                </c:pt>
                <c:pt idx="86">
                  <c:v>92.482799999999997</c:v>
                </c:pt>
                <c:pt idx="87">
                  <c:v>93.206100000000006</c:v>
                </c:pt>
                <c:pt idx="88">
                  <c:v>90.264099999999999</c:v>
                </c:pt>
                <c:pt idx="89">
                  <c:v>88.923100000000005</c:v>
                </c:pt>
                <c:pt idx="90">
                  <c:v>88.042199999999994</c:v>
                </c:pt>
                <c:pt idx="91">
                  <c:v>88.757599999999996</c:v>
                </c:pt>
                <c:pt idx="92">
                  <c:v>88.135900000000007</c:v>
                </c:pt>
                <c:pt idx="93">
                  <c:v>88.308499999999995</c:v>
                </c:pt>
                <c:pt idx="94">
                  <c:v>89.752799999999979</c:v>
                </c:pt>
                <c:pt idx="95">
                  <c:v>90.621200000000002</c:v>
                </c:pt>
                <c:pt idx="96">
                  <c:v>89.747</c:v>
                </c:pt>
                <c:pt idx="97">
                  <c:v>92.139600000000002</c:v>
                </c:pt>
                <c:pt idx="98">
                  <c:v>92.301599999999993</c:v>
                </c:pt>
                <c:pt idx="99">
                  <c:v>93.886200000000002</c:v>
                </c:pt>
                <c:pt idx="100">
                  <c:v>96.38339999999998</c:v>
                </c:pt>
                <c:pt idx="101">
                  <c:v>98.346999999999994</c:v>
                </c:pt>
                <c:pt idx="102">
                  <c:v>100.4525</c:v>
                </c:pt>
                <c:pt idx="103">
                  <c:v>101.94199999999999</c:v>
                </c:pt>
                <c:pt idx="104">
                  <c:v>99.946600000000004</c:v>
                </c:pt>
                <c:pt idx="105">
                  <c:v>99.180999999999997</c:v>
                </c:pt>
                <c:pt idx="106">
                  <c:v>97.4602</c:v>
                </c:pt>
                <c:pt idx="107">
                  <c:v>97.197199999999995</c:v>
                </c:pt>
                <c:pt idx="108">
                  <c:v>98.190799999999996</c:v>
                </c:pt>
                <c:pt idx="109">
                  <c:v>100.9646</c:v>
                </c:pt>
                <c:pt idx="110">
                  <c:v>103.2159</c:v>
                </c:pt>
                <c:pt idx="111">
                  <c:v>103.7003</c:v>
                </c:pt>
                <c:pt idx="112">
                  <c:v>102.52160000000001</c:v>
                </c:pt>
                <c:pt idx="113">
                  <c:v>106.9162</c:v>
                </c:pt>
                <c:pt idx="114">
                  <c:v>108.4782</c:v>
                </c:pt>
                <c:pt idx="115">
                  <c:v>110.309</c:v>
                </c:pt>
                <c:pt idx="116">
                  <c:v>110.83929999999999</c:v>
                </c:pt>
                <c:pt idx="117">
                  <c:v>110.9736</c:v>
                </c:pt>
                <c:pt idx="118">
                  <c:v>110.0411</c:v>
                </c:pt>
                <c:pt idx="119">
                  <c:v>107.04730000000001</c:v>
                </c:pt>
                <c:pt idx="120">
                  <c:v>106.25539999999999</c:v>
                </c:pt>
                <c:pt idx="121">
                  <c:v>107.1576</c:v>
                </c:pt>
                <c:pt idx="122">
                  <c:v>107.7236</c:v>
                </c:pt>
                <c:pt idx="123">
                  <c:v>109.06619999999999</c:v>
                </c:pt>
                <c:pt idx="124">
                  <c:v>109.2919</c:v>
                </c:pt>
                <c:pt idx="125">
                  <c:v>110.77500000000001</c:v>
                </c:pt>
                <c:pt idx="126">
                  <c:v>111.4945</c:v>
                </c:pt>
                <c:pt idx="127">
                  <c:v>113.0205</c:v>
                </c:pt>
                <c:pt idx="128">
                  <c:v>113.23739999999999</c:v>
                </c:pt>
                <c:pt idx="129">
                  <c:v>112.01309999999999</c:v>
                </c:pt>
                <c:pt idx="130">
                  <c:v>112.923</c:v>
                </c:pt>
                <c:pt idx="131">
                  <c:v>113.8445</c:v>
                </c:pt>
                <c:pt idx="132">
                  <c:v>114.60550000000001</c:v>
                </c:pt>
                <c:pt idx="133">
                  <c:v>113.5316</c:v>
                </c:pt>
                <c:pt idx="134">
                  <c:v>112.44840000000001</c:v>
                </c:pt>
                <c:pt idx="135">
                  <c:v>113.3805</c:v>
                </c:pt>
                <c:pt idx="136">
                  <c:v>115.3995</c:v>
                </c:pt>
                <c:pt idx="137">
                  <c:v>116.20010000000001</c:v>
                </c:pt>
                <c:pt idx="138">
                  <c:v>119.25060000000001</c:v>
                </c:pt>
                <c:pt idx="139">
                  <c:v>119.5493</c:v>
                </c:pt>
                <c:pt idx="140">
                  <c:v>122.18770000000001</c:v>
                </c:pt>
                <c:pt idx="141">
                  <c:v>123.26390000000001</c:v>
                </c:pt>
                <c:pt idx="142">
                  <c:v>121.71810000000001</c:v>
                </c:pt>
                <c:pt idx="143">
                  <c:v>123.4008</c:v>
                </c:pt>
                <c:pt idx="144">
                  <c:v>124.7606</c:v>
                </c:pt>
                <c:pt idx="145">
                  <c:v>128.0333</c:v>
                </c:pt>
                <c:pt idx="146">
                  <c:v>128.43700000000001</c:v>
                </c:pt>
                <c:pt idx="147">
                  <c:v>125.0959</c:v>
                </c:pt>
                <c:pt idx="148">
                  <c:v>125.8475</c:v>
                </c:pt>
                <c:pt idx="149">
                  <c:v>124.9419</c:v>
                </c:pt>
                <c:pt idx="150">
                  <c:v>121.8663</c:v>
                </c:pt>
                <c:pt idx="151">
                  <c:v>121.36499999999999</c:v>
                </c:pt>
                <c:pt idx="152">
                  <c:v>122.3699</c:v>
                </c:pt>
                <c:pt idx="153">
                  <c:v>117.81310000000001</c:v>
                </c:pt>
                <c:pt idx="154">
                  <c:v>116.4606</c:v>
                </c:pt>
                <c:pt idx="155">
                  <c:v>115.7897</c:v>
                </c:pt>
                <c:pt idx="156">
                  <c:v>114.81610000000001</c:v>
                </c:pt>
                <c:pt idx="157">
                  <c:v>111.4143</c:v>
                </c:pt>
                <c:pt idx="158">
                  <c:v>109.3646</c:v>
                </c:pt>
                <c:pt idx="159">
                  <c:v>108.38209999999999</c:v>
                </c:pt>
                <c:pt idx="160">
                  <c:v>106.6678</c:v>
                </c:pt>
                <c:pt idx="161">
                  <c:v>107.6583</c:v>
                </c:pt>
                <c:pt idx="162">
                  <c:v>105.78270000000001</c:v>
                </c:pt>
                <c:pt idx="163">
                  <c:v>104.45359999999999</c:v>
                </c:pt>
                <c:pt idx="164">
                  <c:v>104.6759</c:v>
                </c:pt>
                <c:pt idx="165">
                  <c:v>104.7689</c:v>
                </c:pt>
                <c:pt idx="166">
                  <c:v>105.711</c:v>
                </c:pt>
                <c:pt idx="167">
                  <c:v>105.0487</c:v>
                </c:pt>
                <c:pt idx="168">
                  <c:v>102.187</c:v>
                </c:pt>
                <c:pt idx="169">
                  <c:v>101.25700000000001</c:v>
                </c:pt>
                <c:pt idx="170">
                  <c:v>100.7107</c:v>
                </c:pt>
                <c:pt idx="171">
                  <c:v>98.666300000000007</c:v>
                </c:pt>
                <c:pt idx="172">
                  <c:v>98.065299999999993</c:v>
                </c:pt>
                <c:pt idx="173">
                  <c:v>99.141000000000005</c:v>
                </c:pt>
                <c:pt idx="174">
                  <c:v>100.2709</c:v>
                </c:pt>
                <c:pt idx="175">
                  <c:v>99.863100000000003</c:v>
                </c:pt>
                <c:pt idx="176">
                  <c:v>98.434700000000007</c:v>
                </c:pt>
                <c:pt idx="177">
                  <c:v>98.109800000000007</c:v>
                </c:pt>
                <c:pt idx="178">
                  <c:v>94.806399999999996</c:v>
                </c:pt>
                <c:pt idx="179">
                  <c:v>92.369900000000001</c:v>
                </c:pt>
                <c:pt idx="180">
                  <c:v>92.135000000000005</c:v>
                </c:pt>
                <c:pt idx="181">
                  <c:v>92.515100000000004</c:v>
                </c:pt>
                <c:pt idx="182">
                  <c:v>91.250699999999995</c:v>
                </c:pt>
                <c:pt idx="183">
                  <c:v>90.492699999999999</c:v>
                </c:pt>
                <c:pt idx="184">
                  <c:v>90.703299999999999</c:v>
                </c:pt>
                <c:pt idx="185">
                  <c:v>91.803299999999993</c:v>
                </c:pt>
                <c:pt idx="186">
                  <c:v>93.784199999999998</c:v>
                </c:pt>
                <c:pt idx="187">
                  <c:v>94.585899999999995</c:v>
                </c:pt>
                <c:pt idx="188">
                  <c:v>94.730800000000002</c:v>
                </c:pt>
                <c:pt idx="189">
                  <c:v>92.647499999999994</c:v>
                </c:pt>
                <c:pt idx="190">
                  <c:v>90.375999999999976</c:v>
                </c:pt>
                <c:pt idx="191">
                  <c:v>89.846599999999995</c:v>
                </c:pt>
                <c:pt idx="192">
                  <c:v>91.272299999999973</c:v>
                </c:pt>
                <c:pt idx="193">
                  <c:v>91.424499999999995</c:v>
                </c:pt>
                <c:pt idx="194">
                  <c:v>92.730599999999995</c:v>
                </c:pt>
                <c:pt idx="195">
                  <c:v>93.090800000000002</c:v>
                </c:pt>
                <c:pt idx="196">
                  <c:v>94.794399999999996</c:v>
                </c:pt>
                <c:pt idx="197">
                  <c:v>96.225200000000001</c:v>
                </c:pt>
                <c:pt idx="198">
                  <c:v>94.531000000000006</c:v>
                </c:pt>
                <c:pt idx="199">
                  <c:v>94.746200000000002</c:v>
                </c:pt>
                <c:pt idx="200">
                  <c:v>95.408299999999997</c:v>
                </c:pt>
                <c:pt idx="201">
                  <c:v>94.064599999999999</c:v>
                </c:pt>
                <c:pt idx="202">
                  <c:v>94.082899999999995</c:v>
                </c:pt>
                <c:pt idx="203">
                  <c:v>93.174599999999998</c:v>
                </c:pt>
                <c:pt idx="204">
                  <c:v>92.847399999999993</c:v>
                </c:pt>
                <c:pt idx="205">
                  <c:v>92.966700000000003</c:v>
                </c:pt>
                <c:pt idx="206">
                  <c:v>94.101799999999997</c:v>
                </c:pt>
                <c:pt idx="207">
                  <c:v>94.006799999999998</c:v>
                </c:pt>
                <c:pt idx="208">
                  <c:v>93.009900000000002</c:v>
                </c:pt>
                <c:pt idx="209">
                  <c:v>93.307299999999998</c:v>
                </c:pt>
                <c:pt idx="210">
                  <c:v>91.656699999999987</c:v>
                </c:pt>
                <c:pt idx="211">
                  <c:v>90.2483</c:v>
                </c:pt>
                <c:pt idx="212">
                  <c:v>89.349000000000004</c:v>
                </c:pt>
                <c:pt idx="213">
                  <c:v>87.5899</c:v>
                </c:pt>
                <c:pt idx="214">
                  <c:v>87.357699999999994</c:v>
                </c:pt>
                <c:pt idx="215">
                  <c:v>88.231899999999996</c:v>
                </c:pt>
                <c:pt idx="216">
                  <c:v>87.979200000000006</c:v>
                </c:pt>
                <c:pt idx="217">
                  <c:v>86.880700000000004</c:v>
                </c:pt>
                <c:pt idx="218">
                  <c:v>89.778099999999981</c:v>
                </c:pt>
                <c:pt idx="219">
                  <c:v>90.746300000000005</c:v>
                </c:pt>
                <c:pt idx="220">
                  <c:v>91.074200000000005</c:v>
                </c:pt>
                <c:pt idx="221">
                  <c:v>92.212000000000003</c:v>
                </c:pt>
                <c:pt idx="222">
                  <c:v>91.9833</c:v>
                </c:pt>
                <c:pt idx="223">
                  <c:v>91.004800000000003</c:v>
                </c:pt>
                <c:pt idx="224">
                  <c:v>90.000399999999999</c:v>
                </c:pt>
                <c:pt idx="225">
                  <c:v>89.316400000000002</c:v>
                </c:pt>
                <c:pt idx="226">
                  <c:v>87.996200000000002</c:v>
                </c:pt>
                <c:pt idx="227">
                  <c:v>87.175799999999938</c:v>
                </c:pt>
                <c:pt idx="228">
                  <c:v>86.919799999999995</c:v>
                </c:pt>
                <c:pt idx="229">
                  <c:v>87.994</c:v>
                </c:pt>
                <c:pt idx="230">
                  <c:v>89.706500000000005</c:v>
                </c:pt>
                <c:pt idx="231">
                  <c:v>89.178999999999945</c:v>
                </c:pt>
                <c:pt idx="232">
                  <c:v>88.298100000000005</c:v>
                </c:pt>
                <c:pt idx="233">
                  <c:v>87.141000000000005</c:v>
                </c:pt>
                <c:pt idx="234">
                  <c:v>85.901600000000002</c:v>
                </c:pt>
                <c:pt idx="235">
                  <c:v>85.407899999999998</c:v>
                </c:pt>
                <c:pt idx="236">
                  <c:v>85.655899999999946</c:v>
                </c:pt>
                <c:pt idx="237">
                  <c:v>87.319900000000004</c:v>
                </c:pt>
                <c:pt idx="238">
                  <c:v>89.916499999999999</c:v>
                </c:pt>
                <c:pt idx="239">
                  <c:v>89.982699999999994</c:v>
                </c:pt>
                <c:pt idx="240">
                  <c:v>90.628099999999947</c:v>
                </c:pt>
                <c:pt idx="241">
                  <c:v>90.712199999999996</c:v>
                </c:pt>
                <c:pt idx="242">
                  <c:v>90.070499999999996</c:v>
                </c:pt>
                <c:pt idx="243">
                  <c:v>88.280299999999997</c:v>
                </c:pt>
                <c:pt idx="244">
                  <c:v>88.149500000000003</c:v>
                </c:pt>
                <c:pt idx="245">
                  <c:v>88.393600000000006</c:v>
                </c:pt>
                <c:pt idx="246">
                  <c:v>89.069100000000006</c:v>
                </c:pt>
                <c:pt idx="247">
                  <c:v>88.662299999999973</c:v>
                </c:pt>
                <c:pt idx="248">
                  <c:v>88.095600000000005</c:v>
                </c:pt>
                <c:pt idx="249">
                  <c:v>88.766599999999997</c:v>
                </c:pt>
                <c:pt idx="250">
                  <c:v>89.398300000000006</c:v>
                </c:pt>
                <c:pt idx="251">
                  <c:v>89.313599999999994</c:v>
                </c:pt>
                <c:pt idx="252">
                  <c:v>91.364800000000002</c:v>
                </c:pt>
                <c:pt idx="253">
                  <c:v>90.817400000000006</c:v>
                </c:pt>
                <c:pt idx="254">
                  <c:v>90.818100000000001</c:v>
                </c:pt>
                <c:pt idx="255">
                  <c:v>90.681200000000004</c:v>
                </c:pt>
                <c:pt idx="256">
                  <c:v>89.918499999999995</c:v>
                </c:pt>
                <c:pt idx="257">
                  <c:v>89.606499999999997</c:v>
                </c:pt>
                <c:pt idx="258">
                  <c:v>88.290800000000004</c:v>
                </c:pt>
                <c:pt idx="259">
                  <c:v>88.031999999999996</c:v>
                </c:pt>
                <c:pt idx="260">
                  <c:v>87.024500000000003</c:v>
                </c:pt>
                <c:pt idx="261">
                  <c:v>86.3095</c:v>
                </c:pt>
                <c:pt idx="262">
                  <c:v>86.492999999999995</c:v>
                </c:pt>
                <c:pt idx="263">
                  <c:v>88.124899999999997</c:v>
                </c:pt>
                <c:pt idx="264">
                  <c:v>89.582499999999996</c:v>
                </c:pt>
                <c:pt idx="265">
                  <c:v>88.907700000000006</c:v>
                </c:pt>
                <c:pt idx="266">
                  <c:v>87.782399999999996</c:v>
                </c:pt>
                <c:pt idx="267">
                  <c:v>84.756399999999999</c:v>
                </c:pt>
                <c:pt idx="268">
                  <c:v>84.299800000000005</c:v>
                </c:pt>
                <c:pt idx="269">
                  <c:v>84.234399999999994</c:v>
                </c:pt>
                <c:pt idx="270">
                  <c:v>84.048900000000003</c:v>
                </c:pt>
                <c:pt idx="271">
                  <c:v>85.928100000000001</c:v>
                </c:pt>
                <c:pt idx="272">
                  <c:v>86.802299999999974</c:v>
                </c:pt>
                <c:pt idx="273">
                  <c:v>86.68389999999998</c:v>
                </c:pt>
                <c:pt idx="274">
                  <c:v>87.443100000000001</c:v>
                </c:pt>
                <c:pt idx="275">
                  <c:v>87.672699999999978</c:v>
                </c:pt>
                <c:pt idx="276">
                  <c:v>88.278399999999976</c:v>
                </c:pt>
                <c:pt idx="277">
                  <c:v>88.186499999999995</c:v>
                </c:pt>
                <c:pt idx="278">
                  <c:v>88.250900000000001</c:v>
                </c:pt>
                <c:pt idx="279">
                  <c:v>88.270099999999999</c:v>
                </c:pt>
                <c:pt idx="280">
                  <c:v>88.509100000000004</c:v>
                </c:pt>
                <c:pt idx="281">
                  <c:v>88.786699999999996</c:v>
                </c:pt>
                <c:pt idx="282">
                  <c:v>88.698899999999981</c:v>
                </c:pt>
                <c:pt idx="283">
                  <c:v>88.099400000000003</c:v>
                </c:pt>
                <c:pt idx="284">
                  <c:v>88.5077</c:v>
                </c:pt>
                <c:pt idx="285">
                  <c:v>88.9773</c:v>
                </c:pt>
                <c:pt idx="286">
                  <c:v>88.536799999999999</c:v>
                </c:pt>
                <c:pt idx="287">
                  <c:v>89.085499999999996</c:v>
                </c:pt>
                <c:pt idx="288">
                  <c:v>89.846000000000004</c:v>
                </c:pt>
                <c:pt idx="289">
                  <c:v>91.3934</c:v>
                </c:pt>
                <c:pt idx="290">
                  <c:v>92.309200000000004</c:v>
                </c:pt>
                <c:pt idx="291">
                  <c:v>92.665400000000005</c:v>
                </c:pt>
                <c:pt idx="292">
                  <c:v>91.575299999999984</c:v>
                </c:pt>
                <c:pt idx="293">
                  <c:v>91.135399999999976</c:v>
                </c:pt>
                <c:pt idx="294">
                  <c:v>92.160399999999996</c:v>
                </c:pt>
                <c:pt idx="295">
                  <c:v>93.711299999999994</c:v>
                </c:pt>
                <c:pt idx="296">
                  <c:v>93.953199999999995</c:v>
                </c:pt>
                <c:pt idx="297">
                  <c:v>94.614099999999993</c:v>
                </c:pt>
                <c:pt idx="298">
                  <c:v>95.997200000000007</c:v>
                </c:pt>
                <c:pt idx="299">
                  <c:v>99.36239999999998</c:v>
                </c:pt>
                <c:pt idx="300">
                  <c:v>102.1075</c:v>
                </c:pt>
                <c:pt idx="301">
                  <c:v>100.3897</c:v>
                </c:pt>
                <c:pt idx="302">
                  <c:v>100.0598</c:v>
                </c:pt>
                <c:pt idx="303">
                  <c:v>99.784499999999994</c:v>
                </c:pt>
                <c:pt idx="304">
                  <c:v>100.562</c:v>
                </c:pt>
                <c:pt idx="305">
                  <c:v>102.727</c:v>
                </c:pt>
                <c:pt idx="306">
                  <c:v>103.0308</c:v>
                </c:pt>
                <c:pt idx="307">
                  <c:v>104.6407</c:v>
                </c:pt>
                <c:pt idx="308">
                  <c:v>102.83710000000001</c:v>
                </c:pt>
                <c:pt idx="309">
                  <c:v>99.945999999999998</c:v>
                </c:pt>
                <c:pt idx="310">
                  <c:v>99.607600000000005</c:v>
                </c:pt>
                <c:pt idx="311">
                  <c:v>98.710599999999999</c:v>
                </c:pt>
                <c:pt idx="312">
                  <c:v>98.741699999999994</c:v>
                </c:pt>
                <c:pt idx="313">
                  <c:v>99.990399999999994</c:v>
                </c:pt>
                <c:pt idx="314">
                  <c:v>101.0776</c:v>
                </c:pt>
                <c:pt idx="315">
                  <c:v>100.9556</c:v>
                </c:pt>
                <c:pt idx="316">
                  <c:v>100.71639999999999</c:v>
                </c:pt>
                <c:pt idx="317">
                  <c:v>101.13930000000001</c:v>
                </c:pt>
                <c:pt idx="318">
                  <c:v>101.3737</c:v>
                </c:pt>
                <c:pt idx="319">
                  <c:v>100.42959999999999</c:v>
                </c:pt>
                <c:pt idx="320">
                  <c:v>100.01600000000001</c:v>
                </c:pt>
                <c:pt idx="321">
                  <c:v>99.505200000000002</c:v>
                </c:pt>
                <c:pt idx="322">
                  <c:v>99.837599999999995</c:v>
                </c:pt>
                <c:pt idx="323">
                  <c:v>99.933899999999994</c:v>
                </c:pt>
                <c:pt idx="324">
                  <c:v>99.840199999999996</c:v>
                </c:pt>
                <c:pt idx="325">
                  <c:v>101.2427</c:v>
                </c:pt>
                <c:pt idx="326">
                  <c:v>101.7182</c:v>
                </c:pt>
                <c:pt idx="327">
                  <c:v>102.2504</c:v>
                </c:pt>
                <c:pt idx="328">
                  <c:v>104.5309</c:v>
                </c:pt>
                <c:pt idx="329">
                  <c:v>103.6395</c:v>
                </c:pt>
                <c:pt idx="330">
                  <c:v>103.8732</c:v>
                </c:pt>
                <c:pt idx="331">
                  <c:v>104.393</c:v>
                </c:pt>
                <c:pt idx="332">
                  <c:v>105.87609999999999</c:v>
                </c:pt>
                <c:pt idx="333">
                  <c:v>107.34529999999999</c:v>
                </c:pt>
                <c:pt idx="334">
                  <c:v>107.9992</c:v>
                </c:pt>
                <c:pt idx="335">
                  <c:v>107.1306</c:v>
                </c:pt>
                <c:pt idx="336">
                  <c:v>107.45829999999999</c:v>
                </c:pt>
                <c:pt idx="337">
                  <c:v>108.2971</c:v>
                </c:pt>
                <c:pt idx="338">
                  <c:v>109.8835</c:v>
                </c:pt>
                <c:pt idx="339">
                  <c:v>110.4808</c:v>
                </c:pt>
                <c:pt idx="340">
                  <c:v>110.56659999999999</c:v>
                </c:pt>
                <c:pt idx="341">
                  <c:v>111.3832</c:v>
                </c:pt>
                <c:pt idx="342">
                  <c:v>111.4884</c:v>
                </c:pt>
                <c:pt idx="343">
                  <c:v>109.54640000000001</c:v>
                </c:pt>
                <c:pt idx="344">
                  <c:v>110.14919999999999</c:v>
                </c:pt>
                <c:pt idx="345">
                  <c:v>110.49760000000001</c:v>
                </c:pt>
                <c:pt idx="346">
                  <c:v>111.0108</c:v>
                </c:pt>
                <c:pt idx="347">
                  <c:v>110.93429999999999</c:v>
                </c:pt>
                <c:pt idx="348">
                  <c:v>112.1532</c:v>
                </c:pt>
                <c:pt idx="349">
                  <c:v>112.8156</c:v>
                </c:pt>
                <c:pt idx="350">
                  <c:v>112.23</c:v>
                </c:pt>
                <c:pt idx="351">
                  <c:v>112.0147</c:v>
                </c:pt>
                <c:pt idx="352">
                  <c:v>110.57559999999999</c:v>
                </c:pt>
                <c:pt idx="353">
                  <c:v>109.1369</c:v>
                </c:pt>
                <c:pt idx="354">
                  <c:v>107.5348</c:v>
                </c:pt>
                <c:pt idx="355">
                  <c:v>108.8745</c:v>
                </c:pt>
                <c:pt idx="356">
                  <c:v>109.711</c:v>
                </c:pt>
                <c:pt idx="357">
                  <c:v>110.479</c:v>
                </c:pt>
                <c:pt idx="358">
                  <c:v>109.2727</c:v>
                </c:pt>
                <c:pt idx="359">
                  <c:v>108.67140000000001</c:v>
                </c:pt>
                <c:pt idx="360">
                  <c:v>107.3408</c:v>
                </c:pt>
                <c:pt idx="361">
                  <c:v>107.501</c:v>
                </c:pt>
                <c:pt idx="362">
                  <c:v>106.9906</c:v>
                </c:pt>
                <c:pt idx="363">
                  <c:v>105.7928</c:v>
                </c:pt>
                <c:pt idx="364">
                  <c:v>102.2831</c:v>
                </c:pt>
                <c:pt idx="365">
                  <c:v>101.7841</c:v>
                </c:pt>
                <c:pt idx="366">
                  <c:v>103.0175</c:v>
                </c:pt>
                <c:pt idx="367">
                  <c:v>104.41379999999999</c:v>
                </c:pt>
                <c:pt idx="368">
                  <c:v>103.3335</c:v>
                </c:pt>
                <c:pt idx="369">
                  <c:v>100.99250000000001</c:v>
                </c:pt>
                <c:pt idx="370">
                  <c:v>100.6272</c:v>
                </c:pt>
                <c:pt idx="371">
                  <c:v>99.256</c:v>
                </c:pt>
                <c:pt idx="372">
                  <c:v>97.768199999999993</c:v>
                </c:pt>
                <c:pt idx="373">
                  <c:v>98.388399999999976</c:v>
                </c:pt>
                <c:pt idx="374">
                  <c:v>99.298000000000002</c:v>
                </c:pt>
                <c:pt idx="375">
                  <c:v>99.879799999999946</c:v>
                </c:pt>
                <c:pt idx="376">
                  <c:v>101.6585</c:v>
                </c:pt>
                <c:pt idx="377">
                  <c:v>100.8122</c:v>
                </c:pt>
                <c:pt idx="378">
                  <c:v>100.01479999999999</c:v>
                </c:pt>
                <c:pt idx="379">
                  <c:v>100.0047</c:v>
                </c:pt>
                <c:pt idx="380">
                  <c:v>99.719499999999996</c:v>
                </c:pt>
                <c:pt idx="381">
                  <c:v>98.533900000000003</c:v>
                </c:pt>
                <c:pt idx="382">
                  <c:v>96.337999999999994</c:v>
                </c:pt>
                <c:pt idx="383">
                  <c:v>95.186800000000005</c:v>
                </c:pt>
                <c:pt idx="384">
                  <c:v>95.556200000000004</c:v>
                </c:pt>
                <c:pt idx="385">
                  <c:v>95.822199999999995</c:v>
                </c:pt>
                <c:pt idx="386">
                  <c:v>95.430599999999998</c:v>
                </c:pt>
                <c:pt idx="387">
                  <c:v>96.360200000000006</c:v>
                </c:pt>
                <c:pt idx="388">
                  <c:v>96.616699999999994</c:v>
                </c:pt>
                <c:pt idx="389">
                  <c:v>97.486099999999993</c:v>
                </c:pt>
                <c:pt idx="390">
                  <c:v>98.142899999999997</c:v>
                </c:pt>
                <c:pt idx="391">
                  <c:v>97.320499999999996</c:v>
                </c:pt>
                <c:pt idx="392">
                  <c:v>98.201999999999998</c:v>
                </c:pt>
                <c:pt idx="393">
                  <c:v>99.079099999999997</c:v>
                </c:pt>
                <c:pt idx="394">
                  <c:v>99.218999999999994</c:v>
                </c:pt>
                <c:pt idx="395">
                  <c:v>98.413700000000006</c:v>
                </c:pt>
                <c:pt idx="396">
                  <c:v>97.2667</c:v>
                </c:pt>
                <c:pt idx="397">
                  <c:v>97.469200000000001</c:v>
                </c:pt>
                <c:pt idx="398">
                  <c:v>97.656299999999973</c:v>
                </c:pt>
                <c:pt idx="399">
                  <c:v>97.165699999999987</c:v>
                </c:pt>
                <c:pt idx="400">
                  <c:v>95.245400000000004</c:v>
                </c:pt>
                <c:pt idx="401">
                  <c:v>96.490499999999997</c:v>
                </c:pt>
                <c:pt idx="402">
                  <c:v>96.65479999999998</c:v>
                </c:pt>
                <c:pt idx="403">
                  <c:v>96.224599999999995</c:v>
                </c:pt>
                <c:pt idx="404">
                  <c:v>95.902299999999997</c:v>
                </c:pt>
                <c:pt idx="405">
                  <c:v>95.624699999999976</c:v>
                </c:pt>
                <c:pt idx="406">
                  <c:v>94.644300000000001</c:v>
                </c:pt>
                <c:pt idx="407">
                  <c:v>94.028299999999973</c:v>
                </c:pt>
                <c:pt idx="408">
                  <c:v>94.953100000000006</c:v>
                </c:pt>
                <c:pt idx="409">
                  <c:v>94.796099999999996</c:v>
                </c:pt>
                <c:pt idx="410">
                  <c:v>94.5398</c:v>
                </c:pt>
                <c:pt idx="411">
                  <c:v>93.411799999999999</c:v>
                </c:pt>
                <c:pt idx="412">
                  <c:v>92.749799999999993</c:v>
                </c:pt>
                <c:pt idx="413">
                  <c:v>92.484800000000007</c:v>
                </c:pt>
                <c:pt idx="414">
                  <c:v>91.116500000000002</c:v>
                </c:pt>
                <c:pt idx="415">
                  <c:v>91.327999999999975</c:v>
                </c:pt>
                <c:pt idx="416">
                  <c:v>90.246700000000004</c:v>
                </c:pt>
                <c:pt idx="417">
                  <c:v>88.296099999999996</c:v>
                </c:pt>
                <c:pt idx="418">
                  <c:v>87.254800000000003</c:v>
                </c:pt>
                <c:pt idx="419">
                  <c:v>87.885199999999998</c:v>
                </c:pt>
                <c:pt idx="420">
                  <c:v>87.215100000000007</c:v>
                </c:pt>
                <c:pt idx="421">
                  <c:v>86.153699999999986</c:v>
                </c:pt>
                <c:pt idx="422">
                  <c:v>84.467799999999997</c:v>
                </c:pt>
                <c:pt idx="423">
                  <c:v>84.022900000000007</c:v>
                </c:pt>
                <c:pt idx="424">
                  <c:v>84.383700000000005</c:v>
                </c:pt>
                <c:pt idx="425">
                  <c:v>84.8673</c:v>
                </c:pt>
                <c:pt idx="426">
                  <c:v>84.478999999999999</c:v>
                </c:pt>
                <c:pt idx="427">
                  <c:v>86.557100000000005</c:v>
                </c:pt>
                <c:pt idx="428">
                  <c:v>88.673799999999943</c:v>
                </c:pt>
                <c:pt idx="429">
                  <c:v>93.7363</c:v>
                </c:pt>
                <c:pt idx="430">
                  <c:v>94.568899999999999</c:v>
                </c:pt>
                <c:pt idx="431">
                  <c:v>93.066699999999997</c:v>
                </c:pt>
                <c:pt idx="432">
                  <c:v>93.851900000000001</c:v>
                </c:pt>
                <c:pt idx="433">
                  <c:v>96.477099999999993</c:v>
                </c:pt>
                <c:pt idx="434">
                  <c:v>96.670899999999946</c:v>
                </c:pt>
                <c:pt idx="435">
                  <c:v>94.277000000000001</c:v>
                </c:pt>
                <c:pt idx="436">
                  <c:v>91.540599999999998</c:v>
                </c:pt>
                <c:pt idx="437">
                  <c:v>90.923000000000002</c:v>
                </c:pt>
                <c:pt idx="438">
                  <c:v>90.521100000000004</c:v>
                </c:pt>
                <c:pt idx="439">
                  <c:v>89.470799999999997</c:v>
                </c:pt>
                <c:pt idx="440">
                  <c:v>88.833100000000002</c:v>
                </c:pt>
                <c:pt idx="441">
                  <c:v>87.668599999999998</c:v>
                </c:pt>
                <c:pt idx="442">
                  <c:v>87.222999999999999</c:v>
                </c:pt>
                <c:pt idx="443">
                  <c:v>87.4435</c:v>
                </c:pt>
                <c:pt idx="444">
                  <c:v>87.465999999999994</c:v>
                </c:pt>
                <c:pt idx="445">
                  <c:v>88.450199999999995</c:v>
                </c:pt>
                <c:pt idx="446">
                  <c:v>87.556200000000004</c:v>
                </c:pt>
                <c:pt idx="447">
                  <c:v>86.944900000000004</c:v>
                </c:pt>
                <c:pt idx="448">
                  <c:v>89.138699999999986</c:v>
                </c:pt>
                <c:pt idx="449">
                  <c:v>89.491600000000005</c:v>
                </c:pt>
                <c:pt idx="450">
                  <c:v>88.037400000000005</c:v>
                </c:pt>
                <c:pt idx="451">
                  <c:v>87.287199999999999</c:v>
                </c:pt>
                <c:pt idx="452">
                  <c:v>86.342299999999994</c:v>
                </c:pt>
                <c:pt idx="453">
                  <c:v>83.957300000000004</c:v>
                </c:pt>
                <c:pt idx="454">
                  <c:v>84.001000000000005</c:v>
                </c:pt>
                <c:pt idx="455">
                  <c:v>84.622799999999941</c:v>
                </c:pt>
                <c:pt idx="456">
                  <c:v>83.596500000000006</c:v>
                </c:pt>
                <c:pt idx="457">
                  <c:v>83.008200000000002</c:v>
                </c:pt>
                <c:pt idx="458">
                  <c:v>82.307199999999995</c:v>
                </c:pt>
                <c:pt idx="459">
                  <c:v>81.016300000000001</c:v>
                </c:pt>
                <c:pt idx="460">
                  <c:v>81.037300000000002</c:v>
                </c:pt>
                <c:pt idx="461">
                  <c:v>80.828899999999976</c:v>
                </c:pt>
                <c:pt idx="462">
                  <c:v>80.264499999999998</c:v>
                </c:pt>
                <c:pt idx="463">
                  <c:v>80.821999999999974</c:v>
                </c:pt>
                <c:pt idx="464">
                  <c:v>83.207800000000006</c:v>
                </c:pt>
                <c:pt idx="465">
                  <c:v>83.756900000000002</c:v>
                </c:pt>
                <c:pt idx="466">
                  <c:v>84.272299999999973</c:v>
                </c:pt>
                <c:pt idx="467">
                  <c:v>84.950599999999994</c:v>
                </c:pt>
                <c:pt idx="468">
                  <c:v>84.300799999999995</c:v>
                </c:pt>
                <c:pt idx="469">
                  <c:v>83.0441</c:v>
                </c:pt>
                <c:pt idx="470">
                  <c:v>83.409300000000002</c:v>
                </c:pt>
                <c:pt idx="471">
                  <c:v>83.617400000000004</c:v>
                </c:pt>
                <c:pt idx="472">
                  <c:v>84.805299999999974</c:v>
                </c:pt>
                <c:pt idx="473">
                  <c:v>85.894599999999997</c:v>
                </c:pt>
                <c:pt idx="474">
                  <c:v>85.345500000000001</c:v>
                </c:pt>
                <c:pt idx="475">
                  <c:v>84.826800000000006</c:v>
                </c:pt>
                <c:pt idx="476">
                  <c:v>83.696299999999994</c:v>
                </c:pt>
                <c:pt idx="477">
                  <c:v>83.501300000000001</c:v>
                </c:pt>
                <c:pt idx="478">
                  <c:v>83.786199999999994</c:v>
                </c:pt>
                <c:pt idx="479">
                  <c:v>83.0869</c:v>
                </c:pt>
                <c:pt idx="480">
                  <c:v>82.944999999999993</c:v>
                </c:pt>
                <c:pt idx="481">
                  <c:v>83.832499999999996</c:v>
                </c:pt>
                <c:pt idx="482">
                  <c:v>84.220399999999998</c:v>
                </c:pt>
                <c:pt idx="483">
                  <c:v>83.633799999999979</c:v>
                </c:pt>
                <c:pt idx="484">
                  <c:v>83.908600000000007</c:v>
                </c:pt>
                <c:pt idx="485">
                  <c:v>84.521900000000002</c:v>
                </c:pt>
                <c:pt idx="486">
                  <c:v>84.9435</c:v>
                </c:pt>
                <c:pt idx="487">
                  <c:v>84.859899999999996</c:v>
                </c:pt>
                <c:pt idx="488">
                  <c:v>84.576299999999975</c:v>
                </c:pt>
                <c:pt idx="489">
                  <c:v>83.634500000000003</c:v>
                </c:pt>
                <c:pt idx="490">
                  <c:v>84.290899999999993</c:v>
                </c:pt>
                <c:pt idx="491">
                  <c:v>84.471299999999999</c:v>
                </c:pt>
                <c:pt idx="492">
                  <c:v>85.265900000000002</c:v>
                </c:pt>
                <c:pt idx="493">
                  <c:v>85.39879999999998</c:v>
                </c:pt>
                <c:pt idx="494">
                  <c:v>85.248900000000006</c:v>
                </c:pt>
                <c:pt idx="495">
                  <c:v>84.870599999999996</c:v>
                </c:pt>
                <c:pt idx="496">
                  <c:v>84.495500000000007</c:v>
                </c:pt>
                <c:pt idx="497">
                  <c:v>84.5351</c:v>
                </c:pt>
                <c:pt idx="498">
                  <c:v>84.299000000000007</c:v>
                </c:pt>
                <c:pt idx="499">
                  <c:v>84.908600000000007</c:v>
                </c:pt>
                <c:pt idx="500">
                  <c:v>86.177099999999996</c:v>
                </c:pt>
                <c:pt idx="501">
                  <c:v>87.194100000000006</c:v>
                </c:pt>
                <c:pt idx="502">
                  <c:v>88.462900000000005</c:v>
                </c:pt>
                <c:pt idx="503">
                  <c:v>90.203299999999999</c:v>
                </c:pt>
                <c:pt idx="504">
                  <c:v>91.710700000000003</c:v>
                </c:pt>
                <c:pt idx="505">
                  <c:v>92.828399999999945</c:v>
                </c:pt>
                <c:pt idx="506">
                  <c:v>94.394900000000007</c:v>
                </c:pt>
                <c:pt idx="507">
                  <c:v>93.481499999999997</c:v>
                </c:pt>
                <c:pt idx="508">
                  <c:v>92.802199999999999</c:v>
                </c:pt>
                <c:pt idx="509">
                  <c:v>93.527299999999997</c:v>
                </c:pt>
                <c:pt idx="510">
                  <c:v>95.092399999999998</c:v>
                </c:pt>
                <c:pt idx="511">
                  <c:v>96.681100000000001</c:v>
                </c:pt>
                <c:pt idx="512">
                  <c:v>97.352500000000006</c:v>
                </c:pt>
                <c:pt idx="513">
                  <c:v>96.4833</c:v>
                </c:pt>
                <c:pt idx="514">
                  <c:v>97.936700000000002</c:v>
                </c:pt>
                <c:pt idx="515">
                  <c:v>98.672099999999944</c:v>
                </c:pt>
                <c:pt idx="516">
                  <c:v>100.8967</c:v>
                </c:pt>
                <c:pt idx="517">
                  <c:v>99.521600000000007</c:v>
                </c:pt>
                <c:pt idx="518">
                  <c:v>97.431299999999993</c:v>
                </c:pt>
                <c:pt idx="519">
                  <c:v>96.109899999999996</c:v>
                </c:pt>
                <c:pt idx="520">
                  <c:v>97.14879999999998</c:v>
                </c:pt>
                <c:pt idx="521">
                  <c:v>97.496600000000001</c:v>
                </c:pt>
                <c:pt idx="522">
                  <c:v>97.995699999999999</c:v>
                </c:pt>
                <c:pt idx="523">
                  <c:v>97.198099999999997</c:v>
                </c:pt>
                <c:pt idx="524">
                  <c:v>98.050600000000003</c:v>
                </c:pt>
                <c:pt idx="525">
                  <c:v>99.034000000000006</c:v>
                </c:pt>
                <c:pt idx="526">
                  <c:v>101.3312</c:v>
                </c:pt>
                <c:pt idx="527">
                  <c:v>102.9384</c:v>
                </c:pt>
                <c:pt idx="528">
                  <c:v>102.7615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CD-DB44-B5BE-EBC016622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777692512"/>
        <c:axId val="-1777690880"/>
      </c:lineChart>
      <c:dateAx>
        <c:axId val="-1777692512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777690880"/>
        <c:crosses val="autoZero"/>
        <c:auto val="1"/>
        <c:lblOffset val="100"/>
        <c:baseTimeUnit val="months"/>
        <c:majorUnit val="2"/>
        <c:majorTimeUnit val="years"/>
        <c:minorUnit val="1"/>
        <c:minorTimeUnit val="years"/>
      </c:dateAx>
      <c:valAx>
        <c:axId val="-17776908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7776925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>
                <a:solidFill>
                  <a:schemeClr val="tx1"/>
                </a:solidFill>
              </a:rPr>
              <a:t>China's</a:t>
            </a:r>
            <a:r>
              <a:rPr lang="en-US" sz="3600" baseline="0">
                <a:solidFill>
                  <a:schemeClr val="tx1"/>
                </a:solidFill>
              </a:rPr>
              <a:t> Reserves, </a:t>
            </a:r>
          </a:p>
          <a:p>
            <a:pPr>
              <a:defRPr sz="3600">
                <a:solidFill>
                  <a:schemeClr val="tx1"/>
                </a:solidFill>
              </a:defRPr>
            </a:pPr>
            <a:r>
              <a:rPr lang="en-US" sz="3600" baseline="0">
                <a:solidFill>
                  <a:schemeClr val="tx1"/>
                </a:solidFill>
              </a:rPr>
              <a:t>$ trillions, 2000-2019 </a:t>
            </a:r>
            <a:endParaRPr lang="en-US" sz="36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'Reserves quarterly'!$E$7:$CD$7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'Reserves quarterly'!$E$8:$CD$8</c:f>
              <c:numCache>
                <c:formatCode>0.00</c:formatCode>
                <c:ptCount val="78"/>
                <c:pt idx="0">
                  <c:v>0.15976868907213401</c:v>
                </c:pt>
                <c:pt idx="1">
                  <c:v>0.16128503090686899</c:v>
                </c:pt>
                <c:pt idx="2">
                  <c:v>0.162584737028065</c:v>
                </c:pt>
                <c:pt idx="3">
                  <c:v>0.16827758772931001</c:v>
                </c:pt>
                <c:pt idx="4">
                  <c:v>0.178890604889892</c:v>
                </c:pt>
                <c:pt idx="5">
                  <c:v>0.18386143108201</c:v>
                </c:pt>
                <c:pt idx="6">
                  <c:v>0.19928446308612</c:v>
                </c:pt>
                <c:pt idx="7">
                  <c:v>0.215605128197421</c:v>
                </c:pt>
                <c:pt idx="8">
                  <c:v>0.23086977388045002</c:v>
                </c:pt>
                <c:pt idx="9">
                  <c:v>0.246749018678599</c:v>
                </c:pt>
                <c:pt idx="10">
                  <c:v>0.26296374033377401</c:v>
                </c:pt>
                <c:pt idx="11">
                  <c:v>0.29112781713505903</c:v>
                </c:pt>
                <c:pt idx="12">
                  <c:v>0.32087113679144297</c:v>
                </c:pt>
                <c:pt idx="13">
                  <c:v>0.35136407686321897</c:v>
                </c:pt>
                <c:pt idx="14">
                  <c:v>0.38888093720673905</c:v>
                </c:pt>
                <c:pt idx="15">
                  <c:v>0.40815065834877401</c:v>
                </c:pt>
                <c:pt idx="16">
                  <c:v>0.44442721163533699</c:v>
                </c:pt>
                <c:pt idx="17">
                  <c:v>0.47511382080530701</c:v>
                </c:pt>
                <c:pt idx="18">
                  <c:v>0.51900109530724103</c:v>
                </c:pt>
                <c:pt idx="19">
                  <c:v>0.61449953245750411</c:v>
                </c:pt>
                <c:pt idx="20">
                  <c:v>0.663190365860436</c:v>
                </c:pt>
                <c:pt idx="21">
                  <c:v>0.71495014525289691</c:v>
                </c:pt>
                <c:pt idx="22">
                  <c:v>0.77226545132698499</c:v>
                </c:pt>
                <c:pt idx="23">
                  <c:v>0.82151385774845309</c:v>
                </c:pt>
                <c:pt idx="24">
                  <c:v>0.87763668257711214</c:v>
                </c:pt>
                <c:pt idx="25">
                  <c:v>0.9436101302136769</c:v>
                </c:pt>
                <c:pt idx="26">
                  <c:v>0.99045103539982604</c:v>
                </c:pt>
                <c:pt idx="27">
                  <c:v>1.0684930271844699</c:v>
                </c:pt>
                <c:pt idx="28">
                  <c:v>1.20403501806011</c:v>
                </c:pt>
                <c:pt idx="29">
                  <c:v>1.33459064419109</c:v>
                </c:pt>
                <c:pt idx="30">
                  <c:v>1.4356127576776299</c:v>
                </c:pt>
                <c:pt idx="31">
                  <c:v>1.5302816254071798</c:v>
                </c:pt>
                <c:pt idx="32">
                  <c:v>1.68428018605483</c:v>
                </c:pt>
                <c:pt idx="33">
                  <c:v>1.8110633833507399</c:v>
                </c:pt>
                <c:pt idx="34">
                  <c:v>1.90772945700376</c:v>
                </c:pt>
                <c:pt idx="35">
                  <c:v>1.9492599544550899</c:v>
                </c:pt>
                <c:pt idx="36">
                  <c:v>1.95682961226078</c:v>
                </c:pt>
                <c:pt idx="37">
                  <c:v>2.1352011200985803</c:v>
                </c:pt>
                <c:pt idx="38">
                  <c:v>2.28846925374524</c:v>
                </c:pt>
                <c:pt idx="39">
                  <c:v>2.4160436814073201</c:v>
                </c:pt>
                <c:pt idx="40">
                  <c:v>2.4635473235744905</c:v>
                </c:pt>
                <c:pt idx="41">
                  <c:v>2.4712112826036901</c:v>
                </c:pt>
                <c:pt idx="42">
                  <c:v>2.6668680625853303</c:v>
                </c:pt>
                <c:pt idx="43">
                  <c:v>2.8660792585939596</c:v>
                </c:pt>
                <c:pt idx="44">
                  <c:v>3.06717075531198</c:v>
                </c:pt>
                <c:pt idx="45">
                  <c:v>3.2197604660664902</c:v>
                </c:pt>
                <c:pt idx="46">
                  <c:v>3.2229868053668098</c:v>
                </c:pt>
                <c:pt idx="47">
                  <c:v>3.2027885324322902</c:v>
                </c:pt>
                <c:pt idx="48">
                  <c:v>3.3266015175025099</c:v>
                </c:pt>
                <c:pt idx="49">
                  <c:v>3.2606840434170299</c:v>
                </c:pt>
                <c:pt idx="50">
                  <c:v>3.3053070477537996</c:v>
                </c:pt>
                <c:pt idx="51">
                  <c:v>3.3311200151769098</c:v>
                </c:pt>
                <c:pt idx="52">
                  <c:v>3.4615988577851202</c:v>
                </c:pt>
                <c:pt idx="53">
                  <c:v>3.5152150107756901</c:v>
                </c:pt>
                <c:pt idx="54">
                  <c:v>3.6810343241430798</c:v>
                </c:pt>
                <c:pt idx="55">
                  <c:v>3.83954777009862</c:v>
                </c:pt>
                <c:pt idx="56">
                  <c:v>3.9660505680890497</c:v>
                </c:pt>
                <c:pt idx="57">
                  <c:v>4.0108335931227597</c:v>
                </c:pt>
                <c:pt idx="58">
                  <c:v>3.9049502394550601</c:v>
                </c:pt>
                <c:pt idx="59">
                  <c:v>3.8591680184412205</c:v>
                </c:pt>
                <c:pt idx="60">
                  <c:v>3.7447289891496802</c:v>
                </c:pt>
                <c:pt idx="61">
                  <c:v>3.7089505828535296</c:v>
                </c:pt>
                <c:pt idx="62">
                  <c:v>3.5292764258000098</c:v>
                </c:pt>
                <c:pt idx="63">
                  <c:v>3.3451937577022499</c:v>
                </c:pt>
                <c:pt idx="64">
                  <c:v>3.2337868078070398</c:v>
                </c:pt>
                <c:pt idx="65">
                  <c:v>3.2260171545650098</c:v>
                </c:pt>
                <c:pt idx="66">
                  <c:v>3.1863995370520599</c:v>
                </c:pt>
                <c:pt idx="67">
                  <c:v>3.0297752801715898</c:v>
                </c:pt>
                <c:pt idx="68">
                  <c:v>3.0284751946350097</c:v>
                </c:pt>
                <c:pt idx="69">
                  <c:v>3.0762950763885701</c:v>
                </c:pt>
                <c:pt idx="70">
                  <c:v>3.1278082178552999</c:v>
                </c:pt>
                <c:pt idx="71">
                  <c:v>3.1588769472130402</c:v>
                </c:pt>
                <c:pt idx="72">
                  <c:v>3.1617835507209699</c:v>
                </c:pt>
                <c:pt idx="73">
                  <c:v>3.1315169895407302</c:v>
                </c:pt>
                <c:pt idx="74">
                  <c:v>3.1063499690575198</c:v>
                </c:pt>
                <c:pt idx="75">
                  <c:v>3.0918812571990899</c:v>
                </c:pt>
                <c:pt idx="76">
                  <c:v>3.1178926341653996</c:v>
                </c:pt>
                <c:pt idx="77">
                  <c:v>3.1382785713560799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E7-D94E-BF7B-AB750176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518672"/>
        <c:axId val="823521536"/>
      </c:lineChart>
      <c:catAx>
        <c:axId val="8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21536"/>
        <c:crosses val="autoZero"/>
        <c:auto val="1"/>
        <c:lblAlgn val="ctr"/>
        <c:lblOffset val="100"/>
        <c:noMultiLvlLbl val="0"/>
      </c:catAx>
      <c:valAx>
        <c:axId val="82352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'IFS Online'!$J$5:$IK$5</c:f>
              <c:strCache>
                <c:ptCount val="236"/>
                <c:pt idx="0">
                  <c:v>2000 Jan</c:v>
                </c:pt>
                <c:pt idx="1">
                  <c:v>2000 Feb</c:v>
                </c:pt>
                <c:pt idx="2">
                  <c:v>2000 Mar</c:v>
                </c:pt>
                <c:pt idx="3">
                  <c:v>2000 Apr</c:v>
                </c:pt>
                <c:pt idx="4">
                  <c:v>2000 May</c:v>
                </c:pt>
                <c:pt idx="5">
                  <c:v>2000 Jun</c:v>
                </c:pt>
                <c:pt idx="6">
                  <c:v>2000 Jul</c:v>
                </c:pt>
                <c:pt idx="7">
                  <c:v>2000 Aug</c:v>
                </c:pt>
                <c:pt idx="8">
                  <c:v>2000 Sep</c:v>
                </c:pt>
                <c:pt idx="9">
                  <c:v>2000 Oct</c:v>
                </c:pt>
                <c:pt idx="10">
                  <c:v>2000 Nov</c:v>
                </c:pt>
                <c:pt idx="11">
                  <c:v>2000 Dec</c:v>
                </c:pt>
                <c:pt idx="12">
                  <c:v>2001 Jan</c:v>
                </c:pt>
                <c:pt idx="13">
                  <c:v>2001 Feb</c:v>
                </c:pt>
                <c:pt idx="14">
                  <c:v>2001 Mar</c:v>
                </c:pt>
                <c:pt idx="15">
                  <c:v>2001 Apr</c:v>
                </c:pt>
                <c:pt idx="16">
                  <c:v>2001 May</c:v>
                </c:pt>
                <c:pt idx="17">
                  <c:v>2001 Jun</c:v>
                </c:pt>
                <c:pt idx="18">
                  <c:v>2001 Jul</c:v>
                </c:pt>
                <c:pt idx="19">
                  <c:v>2001 Aug</c:v>
                </c:pt>
                <c:pt idx="20">
                  <c:v>2001 Sep</c:v>
                </c:pt>
                <c:pt idx="21">
                  <c:v>2001 Oct</c:v>
                </c:pt>
                <c:pt idx="22">
                  <c:v>2001 Nov</c:v>
                </c:pt>
                <c:pt idx="23">
                  <c:v>2001 Dec</c:v>
                </c:pt>
                <c:pt idx="24">
                  <c:v>2002 Jan</c:v>
                </c:pt>
                <c:pt idx="25">
                  <c:v>2002 Feb</c:v>
                </c:pt>
                <c:pt idx="26">
                  <c:v>2002 Mar</c:v>
                </c:pt>
                <c:pt idx="27">
                  <c:v>2002 Apr</c:v>
                </c:pt>
                <c:pt idx="28">
                  <c:v>2002 May</c:v>
                </c:pt>
                <c:pt idx="29">
                  <c:v>2002 Jun</c:v>
                </c:pt>
                <c:pt idx="30">
                  <c:v>2002 Jul</c:v>
                </c:pt>
                <c:pt idx="31">
                  <c:v>2002 Aug</c:v>
                </c:pt>
                <c:pt idx="32">
                  <c:v>2002 Sep</c:v>
                </c:pt>
                <c:pt idx="33">
                  <c:v>2002 Oct</c:v>
                </c:pt>
                <c:pt idx="34">
                  <c:v>2002 Nov</c:v>
                </c:pt>
                <c:pt idx="35">
                  <c:v>2002 Dec</c:v>
                </c:pt>
                <c:pt idx="36">
                  <c:v>2003 Jan</c:v>
                </c:pt>
                <c:pt idx="37">
                  <c:v>2003 Feb</c:v>
                </c:pt>
                <c:pt idx="38">
                  <c:v>2003 Mar</c:v>
                </c:pt>
                <c:pt idx="39">
                  <c:v>2003 Apr</c:v>
                </c:pt>
                <c:pt idx="40">
                  <c:v>2003 May</c:v>
                </c:pt>
                <c:pt idx="41">
                  <c:v>2003 Jun</c:v>
                </c:pt>
                <c:pt idx="42">
                  <c:v>2003 Jul</c:v>
                </c:pt>
                <c:pt idx="43">
                  <c:v>2003 Aug</c:v>
                </c:pt>
                <c:pt idx="44">
                  <c:v>2003 Sep</c:v>
                </c:pt>
                <c:pt idx="45">
                  <c:v>2003 Oct</c:v>
                </c:pt>
                <c:pt idx="46">
                  <c:v>2003 Nov</c:v>
                </c:pt>
                <c:pt idx="47">
                  <c:v>2003 Dec</c:v>
                </c:pt>
                <c:pt idx="48">
                  <c:v>2004 Jan</c:v>
                </c:pt>
                <c:pt idx="49">
                  <c:v>2004 Feb</c:v>
                </c:pt>
                <c:pt idx="50">
                  <c:v>2004 Mar</c:v>
                </c:pt>
                <c:pt idx="51">
                  <c:v>2004 Apr</c:v>
                </c:pt>
                <c:pt idx="52">
                  <c:v>2004 May</c:v>
                </c:pt>
                <c:pt idx="53">
                  <c:v>2004 Jun</c:v>
                </c:pt>
                <c:pt idx="54">
                  <c:v>2004 Jul</c:v>
                </c:pt>
                <c:pt idx="55">
                  <c:v>2004 Aug</c:v>
                </c:pt>
                <c:pt idx="56">
                  <c:v>2004 Sep</c:v>
                </c:pt>
                <c:pt idx="57">
                  <c:v>2004 Oct</c:v>
                </c:pt>
                <c:pt idx="58">
                  <c:v>2004 Nov</c:v>
                </c:pt>
                <c:pt idx="59">
                  <c:v>2004 Dec</c:v>
                </c:pt>
                <c:pt idx="60">
                  <c:v>2005 Jan</c:v>
                </c:pt>
                <c:pt idx="61">
                  <c:v>2005 Feb</c:v>
                </c:pt>
                <c:pt idx="62">
                  <c:v>2005 Mar</c:v>
                </c:pt>
                <c:pt idx="63">
                  <c:v>2005 Apr</c:v>
                </c:pt>
                <c:pt idx="64">
                  <c:v>2005 May</c:v>
                </c:pt>
                <c:pt idx="65">
                  <c:v>2005 Jun</c:v>
                </c:pt>
                <c:pt idx="66">
                  <c:v>2005 Jul</c:v>
                </c:pt>
                <c:pt idx="67">
                  <c:v>2005 Aug</c:v>
                </c:pt>
                <c:pt idx="68">
                  <c:v>2005 Sep</c:v>
                </c:pt>
                <c:pt idx="69">
                  <c:v>2005 Oct</c:v>
                </c:pt>
                <c:pt idx="70">
                  <c:v>2005 Nov</c:v>
                </c:pt>
                <c:pt idx="71">
                  <c:v>2005 Dec</c:v>
                </c:pt>
                <c:pt idx="72">
                  <c:v>2006 Jan</c:v>
                </c:pt>
                <c:pt idx="73">
                  <c:v>2006 Feb</c:v>
                </c:pt>
                <c:pt idx="74">
                  <c:v>2006 Mar</c:v>
                </c:pt>
                <c:pt idx="75">
                  <c:v>2006 Apr</c:v>
                </c:pt>
                <c:pt idx="76">
                  <c:v>2006 May</c:v>
                </c:pt>
                <c:pt idx="77">
                  <c:v>2006 Jun</c:v>
                </c:pt>
                <c:pt idx="78">
                  <c:v>2006 Jul</c:v>
                </c:pt>
                <c:pt idx="79">
                  <c:v>2006 Aug</c:v>
                </c:pt>
                <c:pt idx="80">
                  <c:v>2006 Sep</c:v>
                </c:pt>
                <c:pt idx="81">
                  <c:v>2006 Oct</c:v>
                </c:pt>
                <c:pt idx="82">
                  <c:v>2006 Nov</c:v>
                </c:pt>
                <c:pt idx="83">
                  <c:v>2006 Dec</c:v>
                </c:pt>
                <c:pt idx="84">
                  <c:v>2007 Jan</c:v>
                </c:pt>
                <c:pt idx="85">
                  <c:v>2007 Feb</c:v>
                </c:pt>
                <c:pt idx="86">
                  <c:v>2007 Mar</c:v>
                </c:pt>
                <c:pt idx="87">
                  <c:v>2007 Apr</c:v>
                </c:pt>
                <c:pt idx="88">
                  <c:v>2007 May</c:v>
                </c:pt>
                <c:pt idx="89">
                  <c:v>2007 Jun</c:v>
                </c:pt>
                <c:pt idx="90">
                  <c:v>2007 Jul</c:v>
                </c:pt>
                <c:pt idx="91">
                  <c:v>2007 Aug</c:v>
                </c:pt>
                <c:pt idx="92">
                  <c:v>2007 Sep</c:v>
                </c:pt>
                <c:pt idx="93">
                  <c:v>2007 Oct</c:v>
                </c:pt>
                <c:pt idx="94">
                  <c:v>2007 Nov</c:v>
                </c:pt>
                <c:pt idx="95">
                  <c:v>2007 Dec</c:v>
                </c:pt>
                <c:pt idx="96">
                  <c:v>2008 Jan</c:v>
                </c:pt>
                <c:pt idx="97">
                  <c:v>2008 Feb</c:v>
                </c:pt>
                <c:pt idx="98">
                  <c:v>2008 Mar</c:v>
                </c:pt>
                <c:pt idx="99">
                  <c:v>2008 Apr</c:v>
                </c:pt>
                <c:pt idx="100">
                  <c:v>2008 May</c:v>
                </c:pt>
                <c:pt idx="101">
                  <c:v>2008 Jun</c:v>
                </c:pt>
                <c:pt idx="102">
                  <c:v>2008 Jul</c:v>
                </c:pt>
                <c:pt idx="103">
                  <c:v>2008 Aug</c:v>
                </c:pt>
                <c:pt idx="104">
                  <c:v>2008 Sep</c:v>
                </c:pt>
                <c:pt idx="105">
                  <c:v>2008 Oct</c:v>
                </c:pt>
                <c:pt idx="106">
                  <c:v>2008 Nov</c:v>
                </c:pt>
                <c:pt idx="107">
                  <c:v>2008 Dec</c:v>
                </c:pt>
                <c:pt idx="108">
                  <c:v>2009 Jan</c:v>
                </c:pt>
                <c:pt idx="109">
                  <c:v>2009 Feb</c:v>
                </c:pt>
                <c:pt idx="110">
                  <c:v>2009 Mar</c:v>
                </c:pt>
                <c:pt idx="111">
                  <c:v>2009 Apr</c:v>
                </c:pt>
                <c:pt idx="112">
                  <c:v>2009 May</c:v>
                </c:pt>
                <c:pt idx="113">
                  <c:v>2009 Jun</c:v>
                </c:pt>
                <c:pt idx="114">
                  <c:v>2009 Jul</c:v>
                </c:pt>
                <c:pt idx="115">
                  <c:v>2009 Aug</c:v>
                </c:pt>
                <c:pt idx="116">
                  <c:v>2009 Sep</c:v>
                </c:pt>
                <c:pt idx="117">
                  <c:v>2009 Oct</c:v>
                </c:pt>
                <c:pt idx="118">
                  <c:v>2009 Nov</c:v>
                </c:pt>
                <c:pt idx="119">
                  <c:v>2009 Dec</c:v>
                </c:pt>
                <c:pt idx="120">
                  <c:v>2010 Jan</c:v>
                </c:pt>
                <c:pt idx="121">
                  <c:v>2010 Feb</c:v>
                </c:pt>
                <c:pt idx="122">
                  <c:v>2010 Mar</c:v>
                </c:pt>
                <c:pt idx="123">
                  <c:v>2010 Apr</c:v>
                </c:pt>
                <c:pt idx="124">
                  <c:v>2010 May</c:v>
                </c:pt>
                <c:pt idx="125">
                  <c:v>2010 Jun</c:v>
                </c:pt>
                <c:pt idx="126">
                  <c:v>2010 Jul</c:v>
                </c:pt>
                <c:pt idx="127">
                  <c:v>2010 Aug</c:v>
                </c:pt>
                <c:pt idx="128">
                  <c:v>2010 Sep</c:v>
                </c:pt>
                <c:pt idx="129">
                  <c:v>2010 Oct</c:v>
                </c:pt>
                <c:pt idx="130">
                  <c:v>2010 Nov</c:v>
                </c:pt>
                <c:pt idx="131">
                  <c:v>2010 Dec</c:v>
                </c:pt>
                <c:pt idx="132">
                  <c:v>2011 Jan</c:v>
                </c:pt>
                <c:pt idx="133">
                  <c:v>2011 Feb</c:v>
                </c:pt>
                <c:pt idx="134">
                  <c:v>2011 Mar</c:v>
                </c:pt>
                <c:pt idx="135">
                  <c:v>2011 Apr</c:v>
                </c:pt>
                <c:pt idx="136">
                  <c:v>2011 May</c:v>
                </c:pt>
                <c:pt idx="137">
                  <c:v>2011 Jun</c:v>
                </c:pt>
                <c:pt idx="138">
                  <c:v>2011 Jul</c:v>
                </c:pt>
                <c:pt idx="139">
                  <c:v>2011 Aug</c:v>
                </c:pt>
                <c:pt idx="140">
                  <c:v>2011 Sep</c:v>
                </c:pt>
                <c:pt idx="141">
                  <c:v>2011 Oct</c:v>
                </c:pt>
                <c:pt idx="142">
                  <c:v>2011 Nov</c:v>
                </c:pt>
                <c:pt idx="143">
                  <c:v>2011 Dec</c:v>
                </c:pt>
                <c:pt idx="144">
                  <c:v>2012 Jan</c:v>
                </c:pt>
                <c:pt idx="145">
                  <c:v>2012 Feb</c:v>
                </c:pt>
                <c:pt idx="146">
                  <c:v>2012 Mar</c:v>
                </c:pt>
                <c:pt idx="147">
                  <c:v>2012 Apr</c:v>
                </c:pt>
                <c:pt idx="148">
                  <c:v>2012 May</c:v>
                </c:pt>
                <c:pt idx="149">
                  <c:v>2012 Jun</c:v>
                </c:pt>
                <c:pt idx="150">
                  <c:v>2012 Jul</c:v>
                </c:pt>
                <c:pt idx="151">
                  <c:v>2012 Aug</c:v>
                </c:pt>
                <c:pt idx="152">
                  <c:v>2012 Sep</c:v>
                </c:pt>
                <c:pt idx="153">
                  <c:v>2012 Oct</c:v>
                </c:pt>
                <c:pt idx="154">
                  <c:v>2012 Nov</c:v>
                </c:pt>
                <c:pt idx="155">
                  <c:v>2012 Dec</c:v>
                </c:pt>
                <c:pt idx="156">
                  <c:v>2013 Jan</c:v>
                </c:pt>
                <c:pt idx="157">
                  <c:v>2013 Feb</c:v>
                </c:pt>
                <c:pt idx="158">
                  <c:v>2013 Mar</c:v>
                </c:pt>
                <c:pt idx="159">
                  <c:v>2013 Apr</c:v>
                </c:pt>
                <c:pt idx="160">
                  <c:v>2013 May</c:v>
                </c:pt>
                <c:pt idx="161">
                  <c:v>2013 Jun</c:v>
                </c:pt>
                <c:pt idx="162">
                  <c:v>2013 Jul</c:v>
                </c:pt>
                <c:pt idx="163">
                  <c:v>2013 Aug</c:v>
                </c:pt>
                <c:pt idx="164">
                  <c:v>2013 Sep</c:v>
                </c:pt>
                <c:pt idx="165">
                  <c:v>2013 Oct</c:v>
                </c:pt>
                <c:pt idx="166">
                  <c:v>2013 Nov</c:v>
                </c:pt>
                <c:pt idx="167">
                  <c:v>2013 Dec</c:v>
                </c:pt>
                <c:pt idx="168">
                  <c:v>2014 Jan</c:v>
                </c:pt>
                <c:pt idx="169">
                  <c:v>2014 Feb</c:v>
                </c:pt>
                <c:pt idx="170">
                  <c:v>2014 Mar</c:v>
                </c:pt>
                <c:pt idx="171">
                  <c:v>2014 Apr</c:v>
                </c:pt>
                <c:pt idx="172">
                  <c:v>2014 May</c:v>
                </c:pt>
                <c:pt idx="173">
                  <c:v>2014 Jun</c:v>
                </c:pt>
                <c:pt idx="174">
                  <c:v>2014 Jul</c:v>
                </c:pt>
                <c:pt idx="175">
                  <c:v>2014 Aug</c:v>
                </c:pt>
                <c:pt idx="176">
                  <c:v>2014 Sep</c:v>
                </c:pt>
                <c:pt idx="177">
                  <c:v>2014 Oct</c:v>
                </c:pt>
                <c:pt idx="178">
                  <c:v>2014 Nov</c:v>
                </c:pt>
                <c:pt idx="179">
                  <c:v>2014 Dec</c:v>
                </c:pt>
                <c:pt idx="180">
                  <c:v>2015 Jan</c:v>
                </c:pt>
                <c:pt idx="181">
                  <c:v>2015 Feb</c:v>
                </c:pt>
                <c:pt idx="182">
                  <c:v>2015 Mar</c:v>
                </c:pt>
                <c:pt idx="183">
                  <c:v>2015 Apr</c:v>
                </c:pt>
                <c:pt idx="184">
                  <c:v>2015 May</c:v>
                </c:pt>
                <c:pt idx="185">
                  <c:v>2015 Jun</c:v>
                </c:pt>
                <c:pt idx="186">
                  <c:v>2015 Jul</c:v>
                </c:pt>
                <c:pt idx="187">
                  <c:v>2015 Aug</c:v>
                </c:pt>
                <c:pt idx="188">
                  <c:v>2015 Sep</c:v>
                </c:pt>
                <c:pt idx="189">
                  <c:v>2015 Oct</c:v>
                </c:pt>
                <c:pt idx="190">
                  <c:v>2015 Nov</c:v>
                </c:pt>
                <c:pt idx="191">
                  <c:v>2014 Dec</c:v>
                </c:pt>
                <c:pt idx="192">
                  <c:v>2016 Jan</c:v>
                </c:pt>
                <c:pt idx="193">
                  <c:v>2016 Feb</c:v>
                </c:pt>
                <c:pt idx="194">
                  <c:v>2016 Mar</c:v>
                </c:pt>
                <c:pt idx="195">
                  <c:v>2016 Apr</c:v>
                </c:pt>
                <c:pt idx="196">
                  <c:v>2016 May</c:v>
                </c:pt>
                <c:pt idx="197">
                  <c:v>2016 Jun</c:v>
                </c:pt>
                <c:pt idx="198">
                  <c:v>2016 Jul</c:v>
                </c:pt>
                <c:pt idx="199">
                  <c:v>2016 Aug</c:v>
                </c:pt>
                <c:pt idx="200">
                  <c:v>2016 Sep</c:v>
                </c:pt>
                <c:pt idx="201">
                  <c:v>2016 Oct</c:v>
                </c:pt>
                <c:pt idx="202">
                  <c:v>2016 Nov</c:v>
                </c:pt>
                <c:pt idx="203">
                  <c:v>2016 Dec</c:v>
                </c:pt>
                <c:pt idx="204">
                  <c:v>2017 Jan</c:v>
                </c:pt>
                <c:pt idx="205">
                  <c:v>2017 Feb</c:v>
                </c:pt>
                <c:pt idx="206">
                  <c:v>2017 Mar</c:v>
                </c:pt>
                <c:pt idx="207">
                  <c:v>2017 Apr</c:v>
                </c:pt>
                <c:pt idx="208">
                  <c:v>2017 May</c:v>
                </c:pt>
                <c:pt idx="209">
                  <c:v>2017 Jun</c:v>
                </c:pt>
                <c:pt idx="210">
                  <c:v>2017 Jul</c:v>
                </c:pt>
                <c:pt idx="211">
                  <c:v>2017 Aug</c:v>
                </c:pt>
                <c:pt idx="212">
                  <c:v>2017 Sep</c:v>
                </c:pt>
                <c:pt idx="213">
                  <c:v>2017 Oct</c:v>
                </c:pt>
                <c:pt idx="214">
                  <c:v>2017 Nov</c:v>
                </c:pt>
                <c:pt idx="215">
                  <c:v>2017 Dec</c:v>
                </c:pt>
                <c:pt idx="216">
                  <c:v>2018 Jan</c:v>
                </c:pt>
                <c:pt idx="217">
                  <c:v>2018 Feb</c:v>
                </c:pt>
                <c:pt idx="218">
                  <c:v>2018 Mar</c:v>
                </c:pt>
                <c:pt idx="219">
                  <c:v>2018 Apr</c:v>
                </c:pt>
                <c:pt idx="220">
                  <c:v>2018 May</c:v>
                </c:pt>
                <c:pt idx="221">
                  <c:v>2018 Jun</c:v>
                </c:pt>
                <c:pt idx="222">
                  <c:v>2018 Jul</c:v>
                </c:pt>
                <c:pt idx="223">
                  <c:v>2018 Aug</c:v>
                </c:pt>
                <c:pt idx="224">
                  <c:v>2018 Sep</c:v>
                </c:pt>
                <c:pt idx="225">
                  <c:v>2018 Oct</c:v>
                </c:pt>
                <c:pt idx="226">
                  <c:v>2018 Nov</c:v>
                </c:pt>
                <c:pt idx="227">
                  <c:v>2018 Dec</c:v>
                </c:pt>
                <c:pt idx="228">
                  <c:v>2019 Jan</c:v>
                </c:pt>
                <c:pt idx="229">
                  <c:v>2019 Feb</c:v>
                </c:pt>
                <c:pt idx="230">
                  <c:v>2019 Mar</c:v>
                </c:pt>
                <c:pt idx="231">
                  <c:v>2019 Apr</c:v>
                </c:pt>
                <c:pt idx="232">
                  <c:v>2019 May</c:v>
                </c:pt>
                <c:pt idx="233">
                  <c:v>2019 Jun</c:v>
                </c:pt>
                <c:pt idx="234">
                  <c:v>2019 Jul</c:v>
                </c:pt>
                <c:pt idx="235">
                  <c:v>2019 Aug</c:v>
                </c:pt>
              </c:strCache>
            </c:strRef>
          </c:cat>
          <c:val>
            <c:numRef>
              <c:f>'IFS Online'!$J$6:$IK$6</c:f>
              <c:numCache>
                <c:formatCode>0.000</c:formatCode>
                <c:ptCount val="236"/>
                <c:pt idx="0">
                  <c:v>0.12078</c:v>
                </c:pt>
                <c:pt idx="1">
                  <c:v>0.1208</c:v>
                </c:pt>
                <c:pt idx="2">
                  <c:v>0.12078999999999999</c:v>
                </c:pt>
                <c:pt idx="3">
                  <c:v>0.12078</c:v>
                </c:pt>
                <c:pt idx="4">
                  <c:v>0.1208</c:v>
                </c:pt>
                <c:pt idx="5">
                  <c:v>0.12081</c:v>
                </c:pt>
                <c:pt idx="6">
                  <c:v>0.12078</c:v>
                </c:pt>
                <c:pt idx="7">
                  <c:v>0.12078</c:v>
                </c:pt>
                <c:pt idx="8">
                  <c:v>0.1207937</c:v>
                </c:pt>
                <c:pt idx="9">
                  <c:v>0.1208</c:v>
                </c:pt>
                <c:pt idx="10">
                  <c:v>0.12081</c:v>
                </c:pt>
                <c:pt idx="11">
                  <c:v>0.12081</c:v>
                </c:pt>
                <c:pt idx="12">
                  <c:v>0.12081</c:v>
                </c:pt>
                <c:pt idx="13">
                  <c:v>0.12082</c:v>
                </c:pt>
                <c:pt idx="14">
                  <c:v>0.12081</c:v>
                </c:pt>
                <c:pt idx="15">
                  <c:v>0.12082</c:v>
                </c:pt>
                <c:pt idx="16">
                  <c:v>0.12081</c:v>
                </c:pt>
                <c:pt idx="17">
                  <c:v>0.12082</c:v>
                </c:pt>
                <c:pt idx="18">
                  <c:v>0.12082</c:v>
                </c:pt>
                <c:pt idx="19">
                  <c:v>0.12082</c:v>
                </c:pt>
                <c:pt idx="20">
                  <c:v>0.12082</c:v>
                </c:pt>
                <c:pt idx="21">
                  <c:v>0.12082</c:v>
                </c:pt>
                <c:pt idx="22">
                  <c:v>0.12082</c:v>
                </c:pt>
                <c:pt idx="23">
                  <c:v>0.12082</c:v>
                </c:pt>
                <c:pt idx="24">
                  <c:v>0.12082</c:v>
                </c:pt>
                <c:pt idx="25">
                  <c:v>0.12082</c:v>
                </c:pt>
                <c:pt idx="26">
                  <c:v>0.12082</c:v>
                </c:pt>
                <c:pt idx="27">
                  <c:v>0.12081</c:v>
                </c:pt>
                <c:pt idx="28">
                  <c:v>0.12082</c:v>
                </c:pt>
                <c:pt idx="29">
                  <c:v>0.12082</c:v>
                </c:pt>
                <c:pt idx="30">
                  <c:v>0.12082</c:v>
                </c:pt>
                <c:pt idx="31">
                  <c:v>0.1208</c:v>
                </c:pt>
                <c:pt idx="32">
                  <c:v>0.12082</c:v>
                </c:pt>
                <c:pt idx="33">
                  <c:v>0.12082</c:v>
                </c:pt>
                <c:pt idx="34">
                  <c:v>0.12081</c:v>
                </c:pt>
                <c:pt idx="35">
                  <c:v>0.12081</c:v>
                </c:pt>
                <c:pt idx="36">
                  <c:v>0.12082</c:v>
                </c:pt>
                <c:pt idx="37">
                  <c:v>0.12081</c:v>
                </c:pt>
                <c:pt idx="38">
                  <c:v>0.12081</c:v>
                </c:pt>
                <c:pt idx="39">
                  <c:v>0.12081</c:v>
                </c:pt>
                <c:pt idx="40">
                  <c:v>0.12082</c:v>
                </c:pt>
                <c:pt idx="41">
                  <c:v>0.12082</c:v>
                </c:pt>
                <c:pt idx="42">
                  <c:v>0.12081</c:v>
                </c:pt>
                <c:pt idx="43">
                  <c:v>0.12082</c:v>
                </c:pt>
                <c:pt idx="44">
                  <c:v>0.12082</c:v>
                </c:pt>
                <c:pt idx="45">
                  <c:v>0.12082</c:v>
                </c:pt>
                <c:pt idx="46">
                  <c:v>0.12082</c:v>
                </c:pt>
                <c:pt idx="47">
                  <c:v>0.12082</c:v>
                </c:pt>
                <c:pt idx="48">
                  <c:v>0.12082</c:v>
                </c:pt>
                <c:pt idx="49">
                  <c:v>0.12081</c:v>
                </c:pt>
                <c:pt idx="50">
                  <c:v>0.12081</c:v>
                </c:pt>
                <c:pt idx="51">
                  <c:v>0.12082</c:v>
                </c:pt>
                <c:pt idx="52">
                  <c:v>0.12082</c:v>
                </c:pt>
                <c:pt idx="53">
                  <c:v>0.12082</c:v>
                </c:pt>
                <c:pt idx="54">
                  <c:v>0.12082</c:v>
                </c:pt>
                <c:pt idx="55">
                  <c:v>0.12082</c:v>
                </c:pt>
                <c:pt idx="56">
                  <c:v>0.12082</c:v>
                </c:pt>
                <c:pt idx="57">
                  <c:v>0.12082</c:v>
                </c:pt>
                <c:pt idx="58">
                  <c:v>0.12082</c:v>
                </c:pt>
                <c:pt idx="59">
                  <c:v>0.12082</c:v>
                </c:pt>
                <c:pt idx="60">
                  <c:v>0.12082</c:v>
                </c:pt>
                <c:pt idx="61">
                  <c:v>0.12082</c:v>
                </c:pt>
                <c:pt idx="62">
                  <c:v>0.12082</c:v>
                </c:pt>
                <c:pt idx="63">
                  <c:v>0.12082</c:v>
                </c:pt>
                <c:pt idx="64">
                  <c:v>0.12082</c:v>
                </c:pt>
                <c:pt idx="65">
                  <c:v>0.12082</c:v>
                </c:pt>
                <c:pt idx="66">
                  <c:v>0.12152</c:v>
                </c:pt>
                <c:pt idx="67">
                  <c:v>0.12343</c:v>
                </c:pt>
                <c:pt idx="68">
                  <c:v>0.12358</c:v>
                </c:pt>
                <c:pt idx="69">
                  <c:v>0.12361999999999999</c:v>
                </c:pt>
                <c:pt idx="70">
                  <c:v>0.1237</c:v>
                </c:pt>
                <c:pt idx="71">
                  <c:v>0.12383</c:v>
                </c:pt>
                <c:pt idx="72">
                  <c:v>0.12397</c:v>
                </c:pt>
                <c:pt idx="73">
                  <c:v>0.12422999999999999</c:v>
                </c:pt>
                <c:pt idx="74">
                  <c:v>0.12446</c:v>
                </c:pt>
                <c:pt idx="75">
                  <c:v>0.12476</c:v>
                </c:pt>
                <c:pt idx="76">
                  <c:v>0.12477000000000001</c:v>
                </c:pt>
                <c:pt idx="77">
                  <c:v>0.1249</c:v>
                </c:pt>
                <c:pt idx="78">
                  <c:v>0.12514</c:v>
                </c:pt>
                <c:pt idx="79">
                  <c:v>0.12542</c:v>
                </c:pt>
                <c:pt idx="80">
                  <c:v>0.12601000000000001</c:v>
                </c:pt>
                <c:pt idx="81">
                  <c:v>0.12653</c:v>
                </c:pt>
                <c:pt idx="82">
                  <c:v>0.12712828642511445</c:v>
                </c:pt>
                <c:pt idx="83">
                  <c:v>0.12781251437890787</c:v>
                </c:pt>
                <c:pt idx="84">
                  <c:v>0.12837646140554254</c:v>
                </c:pt>
                <c:pt idx="85">
                  <c:v>0.12895521772154184</c:v>
                </c:pt>
                <c:pt idx="86">
                  <c:v>0.12921599487270932</c:v>
                </c:pt>
                <c:pt idx="87">
                  <c:v>0.12943794162607708</c:v>
                </c:pt>
                <c:pt idx="88">
                  <c:v>0.13031998769779315</c:v>
                </c:pt>
                <c:pt idx="89">
                  <c:v>0.13100974450479627</c:v>
                </c:pt>
                <c:pt idx="90">
                  <c:v>0.13193377979724416</c:v>
                </c:pt>
                <c:pt idx="91">
                  <c:v>0.13200814754286636</c:v>
                </c:pt>
                <c:pt idx="92">
                  <c:v>0.13290290512460312</c:v>
                </c:pt>
                <c:pt idx="93">
                  <c:v>0.13332213427405432</c:v>
                </c:pt>
                <c:pt idx="94">
                  <c:v>0.13471079612733403</c:v>
                </c:pt>
                <c:pt idx="95">
                  <c:v>0.13564913537241113</c:v>
                </c:pt>
                <c:pt idx="96">
                  <c:v>0.13797271175706868</c:v>
                </c:pt>
                <c:pt idx="97">
                  <c:v>0.13956656208478946</c:v>
                </c:pt>
                <c:pt idx="98">
                  <c:v>0.14133856097557529</c:v>
                </c:pt>
                <c:pt idx="99">
                  <c:v>0.14284163433684344</c:v>
                </c:pt>
                <c:pt idx="100">
                  <c:v>0.14338706046488953</c:v>
                </c:pt>
                <c:pt idx="101">
                  <c:v>0.14496178082648509</c:v>
                </c:pt>
                <c:pt idx="102">
                  <c:v>0.14624950457980324</c:v>
                </c:pt>
                <c:pt idx="103">
                  <c:v>0.14595344085236811</c:v>
                </c:pt>
                <c:pt idx="104">
                  <c:v>0.14639980909464895</c:v>
                </c:pt>
                <c:pt idx="105">
                  <c:v>0.14637966493694696</c:v>
                </c:pt>
                <c:pt idx="106">
                  <c:v>0.14644375973851001</c:v>
                </c:pt>
                <c:pt idx="107">
                  <c:v>0.14614135668867068</c:v>
                </c:pt>
                <c:pt idx="108">
                  <c:v>0.14623988020029013</c:v>
                </c:pt>
                <c:pt idx="109">
                  <c:v>0.1462895127974066</c:v>
                </c:pt>
                <c:pt idx="110">
                  <c:v>0.14623688620722899</c:v>
                </c:pt>
                <c:pt idx="111">
                  <c:v>0.14638787908375475</c:v>
                </c:pt>
                <c:pt idx="112">
                  <c:v>0.14652974467623001</c:v>
                </c:pt>
                <c:pt idx="113">
                  <c:v>0.14634334543548499</c:v>
                </c:pt>
                <c:pt idx="114">
                  <c:v>0.14636946452958799</c:v>
                </c:pt>
                <c:pt idx="115">
                  <c:v>0.14636543266667401</c:v>
                </c:pt>
                <c:pt idx="116">
                  <c:v>0.146436273596209</c:v>
                </c:pt>
                <c:pt idx="117">
                  <c:v>0.146465494682326</c:v>
                </c:pt>
                <c:pt idx="118">
                  <c:v>0.146468845379117</c:v>
                </c:pt>
                <c:pt idx="119">
                  <c:v>0.14645832388909599</c:v>
                </c:pt>
                <c:pt idx="120">
                  <c:v>0.14647022183300601</c:v>
                </c:pt>
                <c:pt idx="121">
                  <c:v>0.146476364573812</c:v>
                </c:pt>
                <c:pt idx="122">
                  <c:v>0.146489257560597</c:v>
                </c:pt>
                <c:pt idx="123">
                  <c:v>0.146495309010927</c:v>
                </c:pt>
                <c:pt idx="124">
                  <c:v>0.14646875397489201</c:v>
                </c:pt>
                <c:pt idx="125">
                  <c:v>0.14670285337049799</c:v>
                </c:pt>
                <c:pt idx="126">
                  <c:v>0.14754350601310101</c:v>
                </c:pt>
                <c:pt idx="127">
                  <c:v>0.14727274309541899</c:v>
                </c:pt>
                <c:pt idx="128">
                  <c:v>0.14832342183879199</c:v>
                </c:pt>
                <c:pt idx="129">
                  <c:v>0.14985374274707899</c:v>
                </c:pt>
                <c:pt idx="130">
                  <c:v>0.15024535065762401</c:v>
                </c:pt>
                <c:pt idx="131">
                  <c:v>0.15029436224376599</c:v>
                </c:pt>
                <c:pt idx="132">
                  <c:v>0.15143750054796501</c:v>
                </c:pt>
                <c:pt idx="133">
                  <c:v>0.15188252971201999</c:v>
                </c:pt>
                <c:pt idx="134">
                  <c:v>0.15229407854136701</c:v>
                </c:pt>
                <c:pt idx="135">
                  <c:v>0.15315851140137501</c:v>
                </c:pt>
                <c:pt idx="136">
                  <c:v>0.15385775235363899</c:v>
                </c:pt>
                <c:pt idx="137">
                  <c:v>0.154372490528145</c:v>
                </c:pt>
                <c:pt idx="138">
                  <c:v>0.154769652457007</c:v>
                </c:pt>
                <c:pt idx="139">
                  <c:v>0.156029946895547</c:v>
                </c:pt>
                <c:pt idx="140">
                  <c:v>0.156671053456163</c:v>
                </c:pt>
                <c:pt idx="141">
                  <c:v>0.1573192794777</c:v>
                </c:pt>
                <c:pt idx="142">
                  <c:v>0.157748611812216</c:v>
                </c:pt>
                <c:pt idx="143">
                  <c:v>0.15801283064184801</c:v>
                </c:pt>
                <c:pt idx="144">
                  <c:v>0.15833306944488401</c:v>
                </c:pt>
                <c:pt idx="145">
                  <c:v>0.158721088953647</c:v>
                </c:pt>
                <c:pt idx="146">
                  <c:v>0.15852542531651101</c:v>
                </c:pt>
                <c:pt idx="147">
                  <c:v>0.15881631398545801</c:v>
                </c:pt>
                <c:pt idx="148">
                  <c:v>0.15859505923525499</c:v>
                </c:pt>
                <c:pt idx="149">
                  <c:v>0.15828319713064201</c:v>
                </c:pt>
                <c:pt idx="150">
                  <c:v>0.15812717189553099</c:v>
                </c:pt>
                <c:pt idx="151">
                  <c:v>0.157719729298085</c:v>
                </c:pt>
                <c:pt idx="152">
                  <c:v>0.15774337311787201</c:v>
                </c:pt>
                <c:pt idx="153">
                  <c:v>0.158369344762673</c:v>
                </c:pt>
                <c:pt idx="154">
                  <c:v>0.15883705859181399</c:v>
                </c:pt>
                <c:pt idx="155">
                  <c:v>0.158981248161779</c:v>
                </c:pt>
                <c:pt idx="156">
                  <c:v>0.159267970875756</c:v>
                </c:pt>
                <c:pt idx="157">
                  <c:v>0.15912924477260401</c:v>
                </c:pt>
                <c:pt idx="158">
                  <c:v>0.159373243748794</c:v>
                </c:pt>
                <c:pt idx="159">
                  <c:v>0.160075128585145</c:v>
                </c:pt>
                <c:pt idx="160">
                  <c:v>0.16134745097918701</c:v>
                </c:pt>
                <c:pt idx="161">
                  <c:v>0.16205406771915401</c:v>
                </c:pt>
                <c:pt idx="162">
                  <c:v>0.16202859804755501</c:v>
                </c:pt>
                <c:pt idx="163">
                  <c:v>0.162054497454271</c:v>
                </c:pt>
                <c:pt idx="164">
                  <c:v>0.1623859915018</c:v>
                </c:pt>
                <c:pt idx="165">
                  <c:v>0.162854723301254</c:v>
                </c:pt>
                <c:pt idx="166">
                  <c:v>0.16292957669180899</c:v>
                </c:pt>
                <c:pt idx="167">
                  <c:v>0.163473484600798</c:v>
                </c:pt>
                <c:pt idx="168">
                  <c:v>0.16382925887092301</c:v>
                </c:pt>
                <c:pt idx="169">
                  <c:v>0.16357866497998899</c:v>
                </c:pt>
                <c:pt idx="170">
                  <c:v>0.16294858028905301</c:v>
                </c:pt>
                <c:pt idx="171">
                  <c:v>0.16246663341516199</c:v>
                </c:pt>
                <c:pt idx="172">
                  <c:v>0.16226171191514799</c:v>
                </c:pt>
                <c:pt idx="173">
                  <c:v>0.16243359559913301</c:v>
                </c:pt>
                <c:pt idx="174">
                  <c:v>0.16214025131738999</c:v>
                </c:pt>
                <c:pt idx="175">
                  <c:v>0.162321475363079</c:v>
                </c:pt>
                <c:pt idx="176">
                  <c:v>0.16254678299598099</c:v>
                </c:pt>
                <c:pt idx="177">
                  <c:v>0.16275932587002001</c:v>
                </c:pt>
                <c:pt idx="178">
                  <c:v>0.16275202829715299</c:v>
                </c:pt>
                <c:pt idx="179">
                  <c:v>0.163286125500161</c:v>
                </c:pt>
                <c:pt idx="180">
                  <c:v>0.16320177838401001</c:v>
                </c:pt>
                <c:pt idx="181" formatCode="0.0000">
                  <c:v>0.16266775111834078</c:v>
                </c:pt>
                <c:pt idx="182" formatCode="0.0000">
                  <c:v>0.16280811435641954</c:v>
                </c:pt>
                <c:pt idx="183" formatCode="0.0000">
                  <c:v>0.16356707067733126</c:v>
                </c:pt>
                <c:pt idx="184" formatCode="0.0000">
                  <c:v>0.16340937316164456</c:v>
                </c:pt>
                <c:pt idx="185" formatCode="0.0000">
                  <c:v>0.163569746139754</c:v>
                </c:pt>
                <c:pt idx="186" formatCode="0.0000">
                  <c:v>0.16347348460079775</c:v>
                </c:pt>
                <c:pt idx="187" formatCode="0.0000">
                  <c:v>0.15651166794484528</c:v>
                </c:pt>
                <c:pt idx="188" formatCode="0.0000">
                  <c:v>0.15720057221008285</c:v>
                </c:pt>
                <c:pt idx="189" formatCode="0.0000">
                  <c:v>0.15749271596188677</c:v>
                </c:pt>
                <c:pt idx="190" formatCode="0.0000">
                  <c:v>0.1563086157308991</c:v>
                </c:pt>
                <c:pt idx="191" formatCode="0.0000">
                  <c:v>0.15404760070861895</c:v>
                </c:pt>
                <c:pt idx="192" formatCode="0.0000">
                  <c:v>0.15206118942262367</c:v>
                </c:pt>
                <c:pt idx="193" formatCode="0.0000">
                  <c:v>0.1527277170260859</c:v>
                </c:pt>
                <c:pt idx="194" formatCode="0.0000">
                  <c:v>0.1546240316670017</c:v>
                </c:pt>
                <c:pt idx="195" formatCode="0.0000">
                  <c:v>0.15421151651605342</c:v>
                </c:pt>
                <c:pt idx="196" formatCode="0.0000">
                  <c:v>0.1518672073139247</c:v>
                </c:pt>
                <c:pt idx="197" formatCode="0.0000">
                  <c:v>0.15050041387613816</c:v>
                </c:pt>
                <c:pt idx="198" formatCode="0.0000">
                  <c:v>0.15030361329886371</c:v>
                </c:pt>
                <c:pt idx="199" formatCode="0.0000">
                  <c:v>0.14972749595735763</c:v>
                </c:pt>
                <c:pt idx="200" formatCode="0.0000">
                  <c:v>0.14991604701367234</c:v>
                </c:pt>
                <c:pt idx="201" formatCode="0.0000">
                  <c:v>0.14771266931564719</c:v>
                </c:pt>
                <c:pt idx="202" formatCode="0.0000">
                  <c:v>0.14522640797002528</c:v>
                </c:pt>
                <c:pt idx="203" formatCode="0.0000">
                  <c:v>0.14388903277792167</c:v>
                </c:pt>
                <c:pt idx="204" formatCode="0.0000">
                  <c:v>0.14534249960030812</c:v>
                </c:pt>
                <c:pt idx="205" formatCode="0.0000">
                  <c:v>0.14557735980900249</c:v>
                </c:pt>
                <c:pt idx="206" formatCode="0.0000">
                  <c:v>0.14511681903932666</c:v>
                </c:pt>
                <c:pt idx="207" formatCode="0.0000">
                  <c:v>0.14497586151905706</c:v>
                </c:pt>
                <c:pt idx="208" formatCode="0.0000">
                  <c:v>0.14643646853812473</c:v>
                </c:pt>
                <c:pt idx="209" formatCode="0.0000">
                  <c:v>0.14744913005013272</c:v>
                </c:pt>
                <c:pt idx="210" formatCode="0.0000">
                  <c:v>0.14866572511707427</c:v>
                </c:pt>
                <c:pt idx="211" formatCode="0.0000">
                  <c:v>0.15161393028791487</c:v>
                </c:pt>
                <c:pt idx="212" formatCode="0.0000">
                  <c:v>0.15041891668296203</c:v>
                </c:pt>
                <c:pt idx="213" formatCode="0.0000">
                  <c:v>0.15086369465188204</c:v>
                </c:pt>
                <c:pt idx="214" formatCode="0.0000">
                  <c:v>0.15134775172914805</c:v>
                </c:pt>
                <c:pt idx="215" formatCode="0.0000">
                  <c:v>0.1535720867375146</c:v>
                </c:pt>
                <c:pt idx="216" formatCode="0.0000">
                  <c:v>0.15883100381194409</c:v>
                </c:pt>
                <c:pt idx="217" formatCode="0.0000">
                  <c:v>0.15794045644791913</c:v>
                </c:pt>
                <c:pt idx="218" formatCode="0.0000">
                  <c:v>0.15935239187940209</c:v>
                </c:pt>
                <c:pt idx="219" formatCode="0.0000">
                  <c:v>0.15771129370574227</c:v>
                </c:pt>
                <c:pt idx="220" formatCode="0.0000">
                  <c:v>0.15620118712902217</c:v>
                </c:pt>
                <c:pt idx="221" formatCode="0.0000">
                  <c:v>0.15094795314575535</c:v>
                </c:pt>
                <c:pt idx="222" formatCode="0.0000">
                  <c:v>0.1463935938163346</c:v>
                </c:pt>
                <c:pt idx="223" formatCode="0.0000">
                  <c:v>0.14598540145985403</c:v>
                </c:pt>
                <c:pt idx="224" formatCode="0.0000">
                  <c:v>0.14577259475218657</c:v>
                </c:pt>
                <c:pt idx="225" formatCode="0.0000">
                  <c:v>0.14409221902017291</c:v>
                </c:pt>
                <c:pt idx="226" formatCode="0.0000">
                  <c:v>0.14409221902017291</c:v>
                </c:pt>
                <c:pt idx="227" formatCode="0.0000">
                  <c:v>0.14513788098693758</c:v>
                </c:pt>
                <c:pt idx="228" formatCode="0.0000">
                  <c:v>0.14732665265426492</c:v>
                </c:pt>
                <c:pt idx="229" formatCode="0.0000">
                  <c:v>0.14846455832854347</c:v>
                </c:pt>
                <c:pt idx="230" formatCode="0.0000">
                  <c:v>0.14899545138171985</c:v>
                </c:pt>
                <c:pt idx="231" formatCode="0.0000">
                  <c:v>0.14888337468982646</c:v>
                </c:pt>
                <c:pt idx="232" formatCode="0.0000">
                  <c:v>0.14555483203738454</c:v>
                </c:pt>
                <c:pt idx="233" formatCode="0.0000">
                  <c:v>0.14489868912443815</c:v>
                </c:pt>
                <c:pt idx="234" formatCode="0.0000">
                  <c:v>0.14540224871186821</c:v>
                </c:pt>
                <c:pt idx="235" formatCode="0.0000">
                  <c:v>0.14160048453111249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7D-A745-B0C4-AF2C2F45D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488448"/>
        <c:axId val="823490496"/>
      </c:lineChart>
      <c:catAx>
        <c:axId val="8234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3490496"/>
        <c:crosses val="autoZero"/>
        <c:auto val="1"/>
        <c:lblAlgn val="ctr"/>
        <c:lblOffset val="100"/>
        <c:noMultiLvlLbl val="0"/>
      </c:catAx>
      <c:valAx>
        <c:axId val="82349049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823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>
                <a:solidFill>
                  <a:schemeClr val="tx1"/>
                </a:solidFill>
              </a:rPr>
              <a:t>China's</a:t>
            </a:r>
            <a:r>
              <a:rPr lang="en-US" sz="3600" baseline="0">
                <a:solidFill>
                  <a:schemeClr val="tx1"/>
                </a:solidFill>
              </a:rPr>
              <a:t> Reserves, </a:t>
            </a:r>
          </a:p>
          <a:p>
            <a:pPr>
              <a:defRPr sz="3600">
                <a:solidFill>
                  <a:schemeClr val="tx1"/>
                </a:solidFill>
              </a:defRPr>
            </a:pPr>
            <a:r>
              <a:rPr lang="en-US" sz="3600" baseline="0">
                <a:solidFill>
                  <a:schemeClr val="tx1"/>
                </a:solidFill>
              </a:rPr>
              <a:t>$ trillions, 2000-2019 </a:t>
            </a:r>
            <a:endParaRPr lang="en-US" sz="36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'Reserves quarterly'!$E$7:$CD$7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'Reserves quarterly'!$E$8:$CD$8</c:f>
              <c:numCache>
                <c:formatCode>0.00</c:formatCode>
                <c:ptCount val="78"/>
                <c:pt idx="0">
                  <c:v>0.15976868907213401</c:v>
                </c:pt>
                <c:pt idx="1">
                  <c:v>0.16128503090686899</c:v>
                </c:pt>
                <c:pt idx="2">
                  <c:v>0.162584737028065</c:v>
                </c:pt>
                <c:pt idx="3">
                  <c:v>0.16827758772931001</c:v>
                </c:pt>
                <c:pt idx="4">
                  <c:v>0.178890604889892</c:v>
                </c:pt>
                <c:pt idx="5">
                  <c:v>0.18386143108201</c:v>
                </c:pt>
                <c:pt idx="6">
                  <c:v>0.19928446308612</c:v>
                </c:pt>
                <c:pt idx="7">
                  <c:v>0.215605128197421</c:v>
                </c:pt>
                <c:pt idx="8">
                  <c:v>0.23086977388045002</c:v>
                </c:pt>
                <c:pt idx="9">
                  <c:v>0.246749018678599</c:v>
                </c:pt>
                <c:pt idx="10">
                  <c:v>0.26296374033377401</c:v>
                </c:pt>
                <c:pt idx="11">
                  <c:v>0.29112781713505903</c:v>
                </c:pt>
                <c:pt idx="12">
                  <c:v>0.32087113679144297</c:v>
                </c:pt>
                <c:pt idx="13">
                  <c:v>0.35136407686321897</c:v>
                </c:pt>
                <c:pt idx="14">
                  <c:v>0.38888093720673905</c:v>
                </c:pt>
                <c:pt idx="15">
                  <c:v>0.40815065834877401</c:v>
                </c:pt>
                <c:pt idx="16">
                  <c:v>0.44442721163533699</c:v>
                </c:pt>
                <c:pt idx="17">
                  <c:v>0.47511382080530701</c:v>
                </c:pt>
                <c:pt idx="18">
                  <c:v>0.51900109530724103</c:v>
                </c:pt>
                <c:pt idx="19">
                  <c:v>0.61449953245750411</c:v>
                </c:pt>
                <c:pt idx="20">
                  <c:v>0.663190365860436</c:v>
                </c:pt>
                <c:pt idx="21">
                  <c:v>0.71495014525289691</c:v>
                </c:pt>
                <c:pt idx="22">
                  <c:v>0.77226545132698499</c:v>
                </c:pt>
                <c:pt idx="23">
                  <c:v>0.82151385774845309</c:v>
                </c:pt>
                <c:pt idx="24">
                  <c:v>0.87763668257711214</c:v>
                </c:pt>
                <c:pt idx="25">
                  <c:v>0.9436101302136769</c:v>
                </c:pt>
                <c:pt idx="26">
                  <c:v>0.99045103539982604</c:v>
                </c:pt>
                <c:pt idx="27">
                  <c:v>1.0684930271844699</c:v>
                </c:pt>
                <c:pt idx="28">
                  <c:v>1.20403501806011</c:v>
                </c:pt>
                <c:pt idx="29">
                  <c:v>1.33459064419109</c:v>
                </c:pt>
                <c:pt idx="30">
                  <c:v>1.4356127576776299</c:v>
                </c:pt>
                <c:pt idx="31">
                  <c:v>1.5302816254071798</c:v>
                </c:pt>
                <c:pt idx="32">
                  <c:v>1.68428018605483</c:v>
                </c:pt>
                <c:pt idx="33">
                  <c:v>1.8110633833507399</c:v>
                </c:pt>
                <c:pt idx="34">
                  <c:v>1.90772945700376</c:v>
                </c:pt>
                <c:pt idx="35">
                  <c:v>1.9492599544550899</c:v>
                </c:pt>
                <c:pt idx="36">
                  <c:v>1.95682961226078</c:v>
                </c:pt>
                <c:pt idx="37">
                  <c:v>2.1352011200985803</c:v>
                </c:pt>
                <c:pt idx="38">
                  <c:v>2.28846925374524</c:v>
                </c:pt>
                <c:pt idx="39">
                  <c:v>2.4160436814073201</c:v>
                </c:pt>
                <c:pt idx="40">
                  <c:v>2.4635473235744905</c:v>
                </c:pt>
                <c:pt idx="41">
                  <c:v>2.4712112826036901</c:v>
                </c:pt>
                <c:pt idx="42">
                  <c:v>2.6668680625853303</c:v>
                </c:pt>
                <c:pt idx="43">
                  <c:v>2.8660792585939596</c:v>
                </c:pt>
                <c:pt idx="44">
                  <c:v>3.06717075531198</c:v>
                </c:pt>
                <c:pt idx="45">
                  <c:v>3.2197604660664902</c:v>
                </c:pt>
                <c:pt idx="46">
                  <c:v>3.2229868053668098</c:v>
                </c:pt>
                <c:pt idx="47">
                  <c:v>3.2027885324322902</c:v>
                </c:pt>
                <c:pt idx="48">
                  <c:v>3.3266015175025099</c:v>
                </c:pt>
                <c:pt idx="49">
                  <c:v>3.2606840434170299</c:v>
                </c:pt>
                <c:pt idx="50">
                  <c:v>3.3053070477537996</c:v>
                </c:pt>
                <c:pt idx="51">
                  <c:v>3.3311200151769098</c:v>
                </c:pt>
                <c:pt idx="52">
                  <c:v>3.4615988577851202</c:v>
                </c:pt>
                <c:pt idx="53">
                  <c:v>3.5152150107756901</c:v>
                </c:pt>
                <c:pt idx="54">
                  <c:v>3.6810343241430798</c:v>
                </c:pt>
                <c:pt idx="55">
                  <c:v>3.83954777009862</c:v>
                </c:pt>
                <c:pt idx="56">
                  <c:v>3.9660505680890497</c:v>
                </c:pt>
                <c:pt idx="57">
                  <c:v>4.0108335931227597</c:v>
                </c:pt>
                <c:pt idx="58">
                  <c:v>3.9049502394550601</c:v>
                </c:pt>
                <c:pt idx="59">
                  <c:v>3.8591680184412205</c:v>
                </c:pt>
                <c:pt idx="60">
                  <c:v>3.7447289891496802</c:v>
                </c:pt>
                <c:pt idx="61">
                  <c:v>3.7089505828535296</c:v>
                </c:pt>
                <c:pt idx="62">
                  <c:v>3.5292764258000098</c:v>
                </c:pt>
                <c:pt idx="63">
                  <c:v>3.3451937577022499</c:v>
                </c:pt>
                <c:pt idx="64">
                  <c:v>3.2337868078070398</c:v>
                </c:pt>
                <c:pt idx="65">
                  <c:v>3.2260171545650098</c:v>
                </c:pt>
                <c:pt idx="66">
                  <c:v>3.1863995370520599</c:v>
                </c:pt>
                <c:pt idx="67">
                  <c:v>3.0297752801715898</c:v>
                </c:pt>
                <c:pt idx="68">
                  <c:v>3.0284751946350097</c:v>
                </c:pt>
                <c:pt idx="69">
                  <c:v>3.0762950763885701</c:v>
                </c:pt>
                <c:pt idx="70">
                  <c:v>3.1278082178552999</c:v>
                </c:pt>
                <c:pt idx="71">
                  <c:v>3.1588769472130402</c:v>
                </c:pt>
                <c:pt idx="72">
                  <c:v>3.1617835507209699</c:v>
                </c:pt>
                <c:pt idx="73">
                  <c:v>3.1315169895407302</c:v>
                </c:pt>
                <c:pt idx="74">
                  <c:v>3.1063499690575198</c:v>
                </c:pt>
                <c:pt idx="75">
                  <c:v>3.0918812571990899</c:v>
                </c:pt>
                <c:pt idx="76">
                  <c:v>3.1178926341653996</c:v>
                </c:pt>
                <c:pt idx="77">
                  <c:v>3.1382785713560799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6D-4843-85A6-B092C569E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518672"/>
        <c:axId val="823521536"/>
      </c:lineChart>
      <c:catAx>
        <c:axId val="8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21536"/>
        <c:crosses val="autoZero"/>
        <c:auto val="1"/>
        <c:lblAlgn val="ctr"/>
        <c:lblOffset val="100"/>
        <c:noMultiLvlLbl val="0"/>
      </c:catAx>
      <c:valAx>
        <c:axId val="82352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'IFS Online'!$J$5:$IK$5</c:f>
              <c:strCache>
                <c:ptCount val="236"/>
                <c:pt idx="0">
                  <c:v>2000 Jan</c:v>
                </c:pt>
                <c:pt idx="1">
                  <c:v>2000 Feb</c:v>
                </c:pt>
                <c:pt idx="2">
                  <c:v>2000 Mar</c:v>
                </c:pt>
                <c:pt idx="3">
                  <c:v>2000 Apr</c:v>
                </c:pt>
                <c:pt idx="4">
                  <c:v>2000 May</c:v>
                </c:pt>
                <c:pt idx="5">
                  <c:v>2000 Jun</c:v>
                </c:pt>
                <c:pt idx="6">
                  <c:v>2000 Jul</c:v>
                </c:pt>
                <c:pt idx="7">
                  <c:v>2000 Aug</c:v>
                </c:pt>
                <c:pt idx="8">
                  <c:v>2000 Sep</c:v>
                </c:pt>
                <c:pt idx="9">
                  <c:v>2000 Oct</c:v>
                </c:pt>
                <c:pt idx="10">
                  <c:v>2000 Nov</c:v>
                </c:pt>
                <c:pt idx="11">
                  <c:v>2000 Dec</c:v>
                </c:pt>
                <c:pt idx="12">
                  <c:v>2001 Jan</c:v>
                </c:pt>
                <c:pt idx="13">
                  <c:v>2001 Feb</c:v>
                </c:pt>
                <c:pt idx="14">
                  <c:v>2001 Mar</c:v>
                </c:pt>
                <c:pt idx="15">
                  <c:v>2001 Apr</c:v>
                </c:pt>
                <c:pt idx="16">
                  <c:v>2001 May</c:v>
                </c:pt>
                <c:pt idx="17">
                  <c:v>2001 Jun</c:v>
                </c:pt>
                <c:pt idx="18">
                  <c:v>2001 Jul</c:v>
                </c:pt>
                <c:pt idx="19">
                  <c:v>2001 Aug</c:v>
                </c:pt>
                <c:pt idx="20">
                  <c:v>2001 Sep</c:v>
                </c:pt>
                <c:pt idx="21">
                  <c:v>2001 Oct</c:v>
                </c:pt>
                <c:pt idx="22">
                  <c:v>2001 Nov</c:v>
                </c:pt>
                <c:pt idx="23">
                  <c:v>2001 Dec</c:v>
                </c:pt>
                <c:pt idx="24">
                  <c:v>2002 Jan</c:v>
                </c:pt>
                <c:pt idx="25">
                  <c:v>2002 Feb</c:v>
                </c:pt>
                <c:pt idx="26">
                  <c:v>2002 Mar</c:v>
                </c:pt>
                <c:pt idx="27">
                  <c:v>2002 Apr</c:v>
                </c:pt>
                <c:pt idx="28">
                  <c:v>2002 May</c:v>
                </c:pt>
                <c:pt idx="29">
                  <c:v>2002 Jun</c:v>
                </c:pt>
                <c:pt idx="30">
                  <c:v>2002 Jul</c:v>
                </c:pt>
                <c:pt idx="31">
                  <c:v>2002 Aug</c:v>
                </c:pt>
                <c:pt idx="32">
                  <c:v>2002 Sep</c:v>
                </c:pt>
                <c:pt idx="33">
                  <c:v>2002 Oct</c:v>
                </c:pt>
                <c:pt idx="34">
                  <c:v>2002 Nov</c:v>
                </c:pt>
                <c:pt idx="35">
                  <c:v>2002 Dec</c:v>
                </c:pt>
                <c:pt idx="36">
                  <c:v>2003 Jan</c:v>
                </c:pt>
                <c:pt idx="37">
                  <c:v>2003 Feb</c:v>
                </c:pt>
                <c:pt idx="38">
                  <c:v>2003 Mar</c:v>
                </c:pt>
                <c:pt idx="39">
                  <c:v>2003 Apr</c:v>
                </c:pt>
                <c:pt idx="40">
                  <c:v>2003 May</c:v>
                </c:pt>
                <c:pt idx="41">
                  <c:v>2003 Jun</c:v>
                </c:pt>
                <c:pt idx="42">
                  <c:v>2003 Jul</c:v>
                </c:pt>
                <c:pt idx="43">
                  <c:v>2003 Aug</c:v>
                </c:pt>
                <c:pt idx="44">
                  <c:v>2003 Sep</c:v>
                </c:pt>
                <c:pt idx="45">
                  <c:v>2003 Oct</c:v>
                </c:pt>
                <c:pt idx="46">
                  <c:v>2003 Nov</c:v>
                </c:pt>
                <c:pt idx="47">
                  <c:v>2003 Dec</c:v>
                </c:pt>
                <c:pt idx="48">
                  <c:v>2004 Jan</c:v>
                </c:pt>
                <c:pt idx="49">
                  <c:v>2004 Feb</c:v>
                </c:pt>
                <c:pt idx="50">
                  <c:v>2004 Mar</c:v>
                </c:pt>
                <c:pt idx="51">
                  <c:v>2004 Apr</c:v>
                </c:pt>
                <c:pt idx="52">
                  <c:v>2004 May</c:v>
                </c:pt>
                <c:pt idx="53">
                  <c:v>2004 Jun</c:v>
                </c:pt>
                <c:pt idx="54">
                  <c:v>2004 Jul</c:v>
                </c:pt>
                <c:pt idx="55">
                  <c:v>2004 Aug</c:v>
                </c:pt>
                <c:pt idx="56">
                  <c:v>2004 Sep</c:v>
                </c:pt>
                <c:pt idx="57">
                  <c:v>2004 Oct</c:v>
                </c:pt>
                <c:pt idx="58">
                  <c:v>2004 Nov</c:v>
                </c:pt>
                <c:pt idx="59">
                  <c:v>2004 Dec</c:v>
                </c:pt>
                <c:pt idx="60">
                  <c:v>2005 Jan</c:v>
                </c:pt>
                <c:pt idx="61">
                  <c:v>2005 Feb</c:v>
                </c:pt>
                <c:pt idx="62">
                  <c:v>2005 Mar</c:v>
                </c:pt>
                <c:pt idx="63">
                  <c:v>2005 Apr</c:v>
                </c:pt>
                <c:pt idx="64">
                  <c:v>2005 May</c:v>
                </c:pt>
                <c:pt idx="65">
                  <c:v>2005 Jun</c:v>
                </c:pt>
                <c:pt idx="66">
                  <c:v>2005 Jul</c:v>
                </c:pt>
                <c:pt idx="67">
                  <c:v>2005 Aug</c:v>
                </c:pt>
                <c:pt idx="68">
                  <c:v>2005 Sep</c:v>
                </c:pt>
                <c:pt idx="69">
                  <c:v>2005 Oct</c:v>
                </c:pt>
                <c:pt idx="70">
                  <c:v>2005 Nov</c:v>
                </c:pt>
                <c:pt idx="71">
                  <c:v>2005 Dec</c:v>
                </c:pt>
                <c:pt idx="72">
                  <c:v>2006 Jan</c:v>
                </c:pt>
                <c:pt idx="73">
                  <c:v>2006 Feb</c:v>
                </c:pt>
                <c:pt idx="74">
                  <c:v>2006 Mar</c:v>
                </c:pt>
                <c:pt idx="75">
                  <c:v>2006 Apr</c:v>
                </c:pt>
                <c:pt idx="76">
                  <c:v>2006 May</c:v>
                </c:pt>
                <c:pt idx="77">
                  <c:v>2006 Jun</c:v>
                </c:pt>
                <c:pt idx="78">
                  <c:v>2006 Jul</c:v>
                </c:pt>
                <c:pt idx="79">
                  <c:v>2006 Aug</c:v>
                </c:pt>
                <c:pt idx="80">
                  <c:v>2006 Sep</c:v>
                </c:pt>
                <c:pt idx="81">
                  <c:v>2006 Oct</c:v>
                </c:pt>
                <c:pt idx="82">
                  <c:v>2006 Nov</c:v>
                </c:pt>
                <c:pt idx="83">
                  <c:v>2006 Dec</c:v>
                </c:pt>
                <c:pt idx="84">
                  <c:v>2007 Jan</c:v>
                </c:pt>
                <c:pt idx="85">
                  <c:v>2007 Feb</c:v>
                </c:pt>
                <c:pt idx="86">
                  <c:v>2007 Mar</c:v>
                </c:pt>
                <c:pt idx="87">
                  <c:v>2007 Apr</c:v>
                </c:pt>
                <c:pt idx="88">
                  <c:v>2007 May</c:v>
                </c:pt>
                <c:pt idx="89">
                  <c:v>2007 Jun</c:v>
                </c:pt>
                <c:pt idx="90">
                  <c:v>2007 Jul</c:v>
                </c:pt>
                <c:pt idx="91">
                  <c:v>2007 Aug</c:v>
                </c:pt>
                <c:pt idx="92">
                  <c:v>2007 Sep</c:v>
                </c:pt>
                <c:pt idx="93">
                  <c:v>2007 Oct</c:v>
                </c:pt>
                <c:pt idx="94">
                  <c:v>2007 Nov</c:v>
                </c:pt>
                <c:pt idx="95">
                  <c:v>2007 Dec</c:v>
                </c:pt>
                <c:pt idx="96">
                  <c:v>2008 Jan</c:v>
                </c:pt>
                <c:pt idx="97">
                  <c:v>2008 Feb</c:v>
                </c:pt>
                <c:pt idx="98">
                  <c:v>2008 Mar</c:v>
                </c:pt>
                <c:pt idx="99">
                  <c:v>2008 Apr</c:v>
                </c:pt>
                <c:pt idx="100">
                  <c:v>2008 May</c:v>
                </c:pt>
                <c:pt idx="101">
                  <c:v>2008 Jun</c:v>
                </c:pt>
                <c:pt idx="102">
                  <c:v>2008 Jul</c:v>
                </c:pt>
                <c:pt idx="103">
                  <c:v>2008 Aug</c:v>
                </c:pt>
                <c:pt idx="104">
                  <c:v>2008 Sep</c:v>
                </c:pt>
                <c:pt idx="105">
                  <c:v>2008 Oct</c:v>
                </c:pt>
                <c:pt idx="106">
                  <c:v>2008 Nov</c:v>
                </c:pt>
                <c:pt idx="107">
                  <c:v>2008 Dec</c:v>
                </c:pt>
                <c:pt idx="108">
                  <c:v>2009 Jan</c:v>
                </c:pt>
                <c:pt idx="109">
                  <c:v>2009 Feb</c:v>
                </c:pt>
                <c:pt idx="110">
                  <c:v>2009 Mar</c:v>
                </c:pt>
                <c:pt idx="111">
                  <c:v>2009 Apr</c:v>
                </c:pt>
                <c:pt idx="112">
                  <c:v>2009 May</c:v>
                </c:pt>
                <c:pt idx="113">
                  <c:v>2009 Jun</c:v>
                </c:pt>
                <c:pt idx="114">
                  <c:v>2009 Jul</c:v>
                </c:pt>
                <c:pt idx="115">
                  <c:v>2009 Aug</c:v>
                </c:pt>
                <c:pt idx="116">
                  <c:v>2009 Sep</c:v>
                </c:pt>
                <c:pt idx="117">
                  <c:v>2009 Oct</c:v>
                </c:pt>
                <c:pt idx="118">
                  <c:v>2009 Nov</c:v>
                </c:pt>
                <c:pt idx="119">
                  <c:v>2009 Dec</c:v>
                </c:pt>
                <c:pt idx="120">
                  <c:v>2010 Jan</c:v>
                </c:pt>
                <c:pt idx="121">
                  <c:v>2010 Feb</c:v>
                </c:pt>
                <c:pt idx="122">
                  <c:v>2010 Mar</c:v>
                </c:pt>
                <c:pt idx="123">
                  <c:v>2010 Apr</c:v>
                </c:pt>
                <c:pt idx="124">
                  <c:v>2010 May</c:v>
                </c:pt>
                <c:pt idx="125">
                  <c:v>2010 Jun</c:v>
                </c:pt>
                <c:pt idx="126">
                  <c:v>2010 Jul</c:v>
                </c:pt>
                <c:pt idx="127">
                  <c:v>2010 Aug</c:v>
                </c:pt>
                <c:pt idx="128">
                  <c:v>2010 Sep</c:v>
                </c:pt>
                <c:pt idx="129">
                  <c:v>2010 Oct</c:v>
                </c:pt>
                <c:pt idx="130">
                  <c:v>2010 Nov</c:v>
                </c:pt>
                <c:pt idx="131">
                  <c:v>2010 Dec</c:v>
                </c:pt>
                <c:pt idx="132">
                  <c:v>2011 Jan</c:v>
                </c:pt>
                <c:pt idx="133">
                  <c:v>2011 Feb</c:v>
                </c:pt>
                <c:pt idx="134">
                  <c:v>2011 Mar</c:v>
                </c:pt>
                <c:pt idx="135">
                  <c:v>2011 Apr</c:v>
                </c:pt>
                <c:pt idx="136">
                  <c:v>2011 May</c:v>
                </c:pt>
                <c:pt idx="137">
                  <c:v>2011 Jun</c:v>
                </c:pt>
                <c:pt idx="138">
                  <c:v>2011 Jul</c:v>
                </c:pt>
                <c:pt idx="139">
                  <c:v>2011 Aug</c:v>
                </c:pt>
                <c:pt idx="140">
                  <c:v>2011 Sep</c:v>
                </c:pt>
                <c:pt idx="141">
                  <c:v>2011 Oct</c:v>
                </c:pt>
                <c:pt idx="142">
                  <c:v>2011 Nov</c:v>
                </c:pt>
                <c:pt idx="143">
                  <c:v>2011 Dec</c:v>
                </c:pt>
                <c:pt idx="144">
                  <c:v>2012 Jan</c:v>
                </c:pt>
                <c:pt idx="145">
                  <c:v>2012 Feb</c:v>
                </c:pt>
                <c:pt idx="146">
                  <c:v>2012 Mar</c:v>
                </c:pt>
                <c:pt idx="147">
                  <c:v>2012 Apr</c:v>
                </c:pt>
                <c:pt idx="148">
                  <c:v>2012 May</c:v>
                </c:pt>
                <c:pt idx="149">
                  <c:v>2012 Jun</c:v>
                </c:pt>
                <c:pt idx="150">
                  <c:v>2012 Jul</c:v>
                </c:pt>
                <c:pt idx="151">
                  <c:v>2012 Aug</c:v>
                </c:pt>
                <c:pt idx="152">
                  <c:v>2012 Sep</c:v>
                </c:pt>
                <c:pt idx="153">
                  <c:v>2012 Oct</c:v>
                </c:pt>
                <c:pt idx="154">
                  <c:v>2012 Nov</c:v>
                </c:pt>
                <c:pt idx="155">
                  <c:v>2012 Dec</c:v>
                </c:pt>
                <c:pt idx="156">
                  <c:v>2013 Jan</c:v>
                </c:pt>
                <c:pt idx="157">
                  <c:v>2013 Feb</c:v>
                </c:pt>
                <c:pt idx="158">
                  <c:v>2013 Mar</c:v>
                </c:pt>
                <c:pt idx="159">
                  <c:v>2013 Apr</c:v>
                </c:pt>
                <c:pt idx="160">
                  <c:v>2013 May</c:v>
                </c:pt>
                <c:pt idx="161">
                  <c:v>2013 Jun</c:v>
                </c:pt>
                <c:pt idx="162">
                  <c:v>2013 Jul</c:v>
                </c:pt>
                <c:pt idx="163">
                  <c:v>2013 Aug</c:v>
                </c:pt>
                <c:pt idx="164">
                  <c:v>2013 Sep</c:v>
                </c:pt>
                <c:pt idx="165">
                  <c:v>2013 Oct</c:v>
                </c:pt>
                <c:pt idx="166">
                  <c:v>2013 Nov</c:v>
                </c:pt>
                <c:pt idx="167">
                  <c:v>2013 Dec</c:v>
                </c:pt>
                <c:pt idx="168">
                  <c:v>2014 Jan</c:v>
                </c:pt>
                <c:pt idx="169">
                  <c:v>2014 Feb</c:v>
                </c:pt>
                <c:pt idx="170">
                  <c:v>2014 Mar</c:v>
                </c:pt>
                <c:pt idx="171">
                  <c:v>2014 Apr</c:v>
                </c:pt>
                <c:pt idx="172">
                  <c:v>2014 May</c:v>
                </c:pt>
                <c:pt idx="173">
                  <c:v>2014 Jun</c:v>
                </c:pt>
                <c:pt idx="174">
                  <c:v>2014 Jul</c:v>
                </c:pt>
                <c:pt idx="175">
                  <c:v>2014 Aug</c:v>
                </c:pt>
                <c:pt idx="176">
                  <c:v>2014 Sep</c:v>
                </c:pt>
                <c:pt idx="177">
                  <c:v>2014 Oct</c:v>
                </c:pt>
                <c:pt idx="178">
                  <c:v>2014 Nov</c:v>
                </c:pt>
                <c:pt idx="179">
                  <c:v>2014 Dec</c:v>
                </c:pt>
                <c:pt idx="180">
                  <c:v>2015 Jan</c:v>
                </c:pt>
                <c:pt idx="181">
                  <c:v>2015 Feb</c:v>
                </c:pt>
                <c:pt idx="182">
                  <c:v>2015 Mar</c:v>
                </c:pt>
                <c:pt idx="183">
                  <c:v>2015 Apr</c:v>
                </c:pt>
                <c:pt idx="184">
                  <c:v>2015 May</c:v>
                </c:pt>
                <c:pt idx="185">
                  <c:v>2015 Jun</c:v>
                </c:pt>
                <c:pt idx="186">
                  <c:v>2015 Jul</c:v>
                </c:pt>
                <c:pt idx="187">
                  <c:v>2015 Aug</c:v>
                </c:pt>
                <c:pt idx="188">
                  <c:v>2015 Sep</c:v>
                </c:pt>
                <c:pt idx="189">
                  <c:v>2015 Oct</c:v>
                </c:pt>
                <c:pt idx="190">
                  <c:v>2015 Nov</c:v>
                </c:pt>
                <c:pt idx="191">
                  <c:v>2014 Dec</c:v>
                </c:pt>
                <c:pt idx="192">
                  <c:v>2016 Jan</c:v>
                </c:pt>
                <c:pt idx="193">
                  <c:v>2016 Feb</c:v>
                </c:pt>
                <c:pt idx="194">
                  <c:v>2016 Mar</c:v>
                </c:pt>
                <c:pt idx="195">
                  <c:v>2016 Apr</c:v>
                </c:pt>
                <c:pt idx="196">
                  <c:v>2016 May</c:v>
                </c:pt>
                <c:pt idx="197">
                  <c:v>2016 Jun</c:v>
                </c:pt>
                <c:pt idx="198">
                  <c:v>2016 Jul</c:v>
                </c:pt>
                <c:pt idx="199">
                  <c:v>2016 Aug</c:v>
                </c:pt>
                <c:pt idx="200">
                  <c:v>2016 Sep</c:v>
                </c:pt>
                <c:pt idx="201">
                  <c:v>2016 Oct</c:v>
                </c:pt>
                <c:pt idx="202">
                  <c:v>2016 Nov</c:v>
                </c:pt>
                <c:pt idx="203">
                  <c:v>2016 Dec</c:v>
                </c:pt>
                <c:pt idx="204">
                  <c:v>2017 Jan</c:v>
                </c:pt>
                <c:pt idx="205">
                  <c:v>2017 Feb</c:v>
                </c:pt>
                <c:pt idx="206">
                  <c:v>2017 Mar</c:v>
                </c:pt>
                <c:pt idx="207">
                  <c:v>2017 Apr</c:v>
                </c:pt>
                <c:pt idx="208">
                  <c:v>2017 May</c:v>
                </c:pt>
                <c:pt idx="209">
                  <c:v>2017 Jun</c:v>
                </c:pt>
                <c:pt idx="210">
                  <c:v>2017 Jul</c:v>
                </c:pt>
                <c:pt idx="211">
                  <c:v>2017 Aug</c:v>
                </c:pt>
                <c:pt idx="212">
                  <c:v>2017 Sep</c:v>
                </c:pt>
                <c:pt idx="213">
                  <c:v>2017 Oct</c:v>
                </c:pt>
                <c:pt idx="214">
                  <c:v>2017 Nov</c:v>
                </c:pt>
                <c:pt idx="215">
                  <c:v>2017 Dec</c:v>
                </c:pt>
                <c:pt idx="216">
                  <c:v>2018 Jan</c:v>
                </c:pt>
                <c:pt idx="217">
                  <c:v>2018 Feb</c:v>
                </c:pt>
                <c:pt idx="218">
                  <c:v>2018 Mar</c:v>
                </c:pt>
                <c:pt idx="219">
                  <c:v>2018 Apr</c:v>
                </c:pt>
                <c:pt idx="220">
                  <c:v>2018 May</c:v>
                </c:pt>
                <c:pt idx="221">
                  <c:v>2018 Jun</c:v>
                </c:pt>
                <c:pt idx="222">
                  <c:v>2018 Jul</c:v>
                </c:pt>
                <c:pt idx="223">
                  <c:v>2018 Aug</c:v>
                </c:pt>
                <c:pt idx="224">
                  <c:v>2018 Sep</c:v>
                </c:pt>
                <c:pt idx="225">
                  <c:v>2018 Oct</c:v>
                </c:pt>
                <c:pt idx="226">
                  <c:v>2018 Nov</c:v>
                </c:pt>
                <c:pt idx="227">
                  <c:v>2018 Dec</c:v>
                </c:pt>
                <c:pt idx="228">
                  <c:v>2019 Jan</c:v>
                </c:pt>
                <c:pt idx="229">
                  <c:v>2019 Feb</c:v>
                </c:pt>
                <c:pt idx="230">
                  <c:v>2019 Mar</c:v>
                </c:pt>
                <c:pt idx="231">
                  <c:v>2019 Apr</c:v>
                </c:pt>
                <c:pt idx="232">
                  <c:v>2019 May</c:v>
                </c:pt>
                <c:pt idx="233">
                  <c:v>2019 Jun</c:v>
                </c:pt>
                <c:pt idx="234">
                  <c:v>2019 Jul</c:v>
                </c:pt>
                <c:pt idx="235">
                  <c:v>2019 Aug</c:v>
                </c:pt>
              </c:strCache>
            </c:strRef>
          </c:cat>
          <c:val>
            <c:numRef>
              <c:f>'IFS Online'!$J$6:$IK$6</c:f>
              <c:numCache>
                <c:formatCode>0.000</c:formatCode>
                <c:ptCount val="236"/>
                <c:pt idx="0">
                  <c:v>0.12078</c:v>
                </c:pt>
                <c:pt idx="1">
                  <c:v>0.1208</c:v>
                </c:pt>
                <c:pt idx="2">
                  <c:v>0.12078999999999999</c:v>
                </c:pt>
                <c:pt idx="3">
                  <c:v>0.12078</c:v>
                </c:pt>
                <c:pt idx="4">
                  <c:v>0.1208</c:v>
                </c:pt>
                <c:pt idx="5">
                  <c:v>0.12081</c:v>
                </c:pt>
                <c:pt idx="6">
                  <c:v>0.12078</c:v>
                </c:pt>
                <c:pt idx="7">
                  <c:v>0.12078</c:v>
                </c:pt>
                <c:pt idx="8">
                  <c:v>0.1207937</c:v>
                </c:pt>
                <c:pt idx="9">
                  <c:v>0.1208</c:v>
                </c:pt>
                <c:pt idx="10">
                  <c:v>0.12081</c:v>
                </c:pt>
                <c:pt idx="11">
                  <c:v>0.12081</c:v>
                </c:pt>
                <c:pt idx="12">
                  <c:v>0.12081</c:v>
                </c:pt>
                <c:pt idx="13">
                  <c:v>0.12082</c:v>
                </c:pt>
                <c:pt idx="14">
                  <c:v>0.12081</c:v>
                </c:pt>
                <c:pt idx="15">
                  <c:v>0.12082</c:v>
                </c:pt>
                <c:pt idx="16">
                  <c:v>0.12081</c:v>
                </c:pt>
                <c:pt idx="17">
                  <c:v>0.12082</c:v>
                </c:pt>
                <c:pt idx="18">
                  <c:v>0.12082</c:v>
                </c:pt>
                <c:pt idx="19">
                  <c:v>0.12082</c:v>
                </c:pt>
                <c:pt idx="20">
                  <c:v>0.12082</c:v>
                </c:pt>
                <c:pt idx="21">
                  <c:v>0.12082</c:v>
                </c:pt>
                <c:pt idx="22">
                  <c:v>0.12082</c:v>
                </c:pt>
                <c:pt idx="23">
                  <c:v>0.12082</c:v>
                </c:pt>
                <c:pt idx="24">
                  <c:v>0.12082</c:v>
                </c:pt>
                <c:pt idx="25">
                  <c:v>0.12082</c:v>
                </c:pt>
                <c:pt idx="26">
                  <c:v>0.12082</c:v>
                </c:pt>
                <c:pt idx="27">
                  <c:v>0.12081</c:v>
                </c:pt>
                <c:pt idx="28">
                  <c:v>0.12082</c:v>
                </c:pt>
                <c:pt idx="29">
                  <c:v>0.12082</c:v>
                </c:pt>
                <c:pt idx="30">
                  <c:v>0.12082</c:v>
                </c:pt>
                <c:pt idx="31">
                  <c:v>0.1208</c:v>
                </c:pt>
                <c:pt idx="32">
                  <c:v>0.12082</c:v>
                </c:pt>
                <c:pt idx="33">
                  <c:v>0.12082</c:v>
                </c:pt>
                <c:pt idx="34">
                  <c:v>0.12081</c:v>
                </c:pt>
                <c:pt idx="35">
                  <c:v>0.12081</c:v>
                </c:pt>
                <c:pt idx="36">
                  <c:v>0.12082</c:v>
                </c:pt>
                <c:pt idx="37">
                  <c:v>0.12081</c:v>
                </c:pt>
                <c:pt idx="38">
                  <c:v>0.12081</c:v>
                </c:pt>
                <c:pt idx="39">
                  <c:v>0.12081</c:v>
                </c:pt>
                <c:pt idx="40">
                  <c:v>0.12082</c:v>
                </c:pt>
                <c:pt idx="41">
                  <c:v>0.12082</c:v>
                </c:pt>
                <c:pt idx="42">
                  <c:v>0.12081</c:v>
                </c:pt>
                <c:pt idx="43">
                  <c:v>0.12082</c:v>
                </c:pt>
                <c:pt idx="44">
                  <c:v>0.12082</c:v>
                </c:pt>
                <c:pt idx="45">
                  <c:v>0.12082</c:v>
                </c:pt>
                <c:pt idx="46">
                  <c:v>0.12082</c:v>
                </c:pt>
                <c:pt idx="47">
                  <c:v>0.12082</c:v>
                </c:pt>
                <c:pt idx="48">
                  <c:v>0.12082</c:v>
                </c:pt>
                <c:pt idx="49">
                  <c:v>0.12081</c:v>
                </c:pt>
                <c:pt idx="50">
                  <c:v>0.12081</c:v>
                </c:pt>
                <c:pt idx="51">
                  <c:v>0.12082</c:v>
                </c:pt>
                <c:pt idx="52">
                  <c:v>0.12082</c:v>
                </c:pt>
                <c:pt idx="53">
                  <c:v>0.12082</c:v>
                </c:pt>
                <c:pt idx="54">
                  <c:v>0.12082</c:v>
                </c:pt>
                <c:pt idx="55">
                  <c:v>0.12082</c:v>
                </c:pt>
                <c:pt idx="56">
                  <c:v>0.12082</c:v>
                </c:pt>
                <c:pt idx="57">
                  <c:v>0.12082</c:v>
                </c:pt>
                <c:pt idx="58">
                  <c:v>0.12082</c:v>
                </c:pt>
                <c:pt idx="59">
                  <c:v>0.12082</c:v>
                </c:pt>
                <c:pt idx="60">
                  <c:v>0.12082</c:v>
                </c:pt>
                <c:pt idx="61">
                  <c:v>0.12082</c:v>
                </c:pt>
                <c:pt idx="62">
                  <c:v>0.12082</c:v>
                </c:pt>
                <c:pt idx="63">
                  <c:v>0.12082</c:v>
                </c:pt>
                <c:pt idx="64">
                  <c:v>0.12082</c:v>
                </c:pt>
                <c:pt idx="65">
                  <c:v>0.12082</c:v>
                </c:pt>
                <c:pt idx="66">
                  <c:v>0.12152</c:v>
                </c:pt>
                <c:pt idx="67">
                  <c:v>0.12343</c:v>
                </c:pt>
                <c:pt idx="68">
                  <c:v>0.12358</c:v>
                </c:pt>
                <c:pt idx="69">
                  <c:v>0.12361999999999999</c:v>
                </c:pt>
                <c:pt idx="70">
                  <c:v>0.1237</c:v>
                </c:pt>
                <c:pt idx="71">
                  <c:v>0.12383</c:v>
                </c:pt>
                <c:pt idx="72">
                  <c:v>0.12397</c:v>
                </c:pt>
                <c:pt idx="73">
                  <c:v>0.12422999999999999</c:v>
                </c:pt>
                <c:pt idx="74">
                  <c:v>0.12446</c:v>
                </c:pt>
                <c:pt idx="75">
                  <c:v>0.12476</c:v>
                </c:pt>
                <c:pt idx="76">
                  <c:v>0.12477000000000001</c:v>
                </c:pt>
                <c:pt idx="77">
                  <c:v>0.1249</c:v>
                </c:pt>
                <c:pt idx="78">
                  <c:v>0.12514</c:v>
                </c:pt>
                <c:pt idx="79">
                  <c:v>0.12542</c:v>
                </c:pt>
                <c:pt idx="80">
                  <c:v>0.12601000000000001</c:v>
                </c:pt>
                <c:pt idx="81">
                  <c:v>0.12653</c:v>
                </c:pt>
                <c:pt idx="82">
                  <c:v>0.12712828642511445</c:v>
                </c:pt>
                <c:pt idx="83">
                  <c:v>0.12781251437890787</c:v>
                </c:pt>
                <c:pt idx="84">
                  <c:v>0.12837646140554254</c:v>
                </c:pt>
                <c:pt idx="85">
                  <c:v>0.12895521772154184</c:v>
                </c:pt>
                <c:pt idx="86">
                  <c:v>0.12921599487270932</c:v>
                </c:pt>
                <c:pt idx="87">
                  <c:v>0.12943794162607708</c:v>
                </c:pt>
                <c:pt idx="88">
                  <c:v>0.13031998769779315</c:v>
                </c:pt>
                <c:pt idx="89">
                  <c:v>0.13100974450479627</c:v>
                </c:pt>
                <c:pt idx="90">
                  <c:v>0.13193377979724416</c:v>
                </c:pt>
                <c:pt idx="91">
                  <c:v>0.13200814754286636</c:v>
                </c:pt>
                <c:pt idx="92">
                  <c:v>0.13290290512460312</c:v>
                </c:pt>
                <c:pt idx="93">
                  <c:v>0.13332213427405432</c:v>
                </c:pt>
                <c:pt idx="94">
                  <c:v>0.13471079612733403</c:v>
                </c:pt>
                <c:pt idx="95">
                  <c:v>0.13564913537241113</c:v>
                </c:pt>
                <c:pt idx="96">
                  <c:v>0.13797271175706868</c:v>
                </c:pt>
                <c:pt idx="97">
                  <c:v>0.13956656208478946</c:v>
                </c:pt>
                <c:pt idx="98">
                  <c:v>0.14133856097557529</c:v>
                </c:pt>
                <c:pt idx="99">
                  <c:v>0.14284163433684344</c:v>
                </c:pt>
                <c:pt idx="100">
                  <c:v>0.14338706046488953</c:v>
                </c:pt>
                <c:pt idx="101">
                  <c:v>0.14496178082648509</c:v>
                </c:pt>
                <c:pt idx="102">
                  <c:v>0.14624950457980324</c:v>
                </c:pt>
                <c:pt idx="103">
                  <c:v>0.14595344085236811</c:v>
                </c:pt>
                <c:pt idx="104">
                  <c:v>0.14639980909464895</c:v>
                </c:pt>
                <c:pt idx="105">
                  <c:v>0.14637966493694696</c:v>
                </c:pt>
                <c:pt idx="106">
                  <c:v>0.14644375973851001</c:v>
                </c:pt>
                <c:pt idx="107">
                  <c:v>0.14614135668867068</c:v>
                </c:pt>
                <c:pt idx="108">
                  <c:v>0.14623988020029013</c:v>
                </c:pt>
                <c:pt idx="109">
                  <c:v>0.1462895127974066</c:v>
                </c:pt>
                <c:pt idx="110">
                  <c:v>0.14623688620722899</c:v>
                </c:pt>
                <c:pt idx="111">
                  <c:v>0.14638787908375475</c:v>
                </c:pt>
                <c:pt idx="112">
                  <c:v>0.14652974467623001</c:v>
                </c:pt>
                <c:pt idx="113">
                  <c:v>0.14634334543548499</c:v>
                </c:pt>
                <c:pt idx="114">
                  <c:v>0.14636946452958799</c:v>
                </c:pt>
                <c:pt idx="115">
                  <c:v>0.14636543266667401</c:v>
                </c:pt>
                <c:pt idx="116">
                  <c:v>0.146436273596209</c:v>
                </c:pt>
                <c:pt idx="117">
                  <c:v>0.146465494682326</c:v>
                </c:pt>
                <c:pt idx="118">
                  <c:v>0.146468845379117</c:v>
                </c:pt>
                <c:pt idx="119">
                  <c:v>0.14645832388909599</c:v>
                </c:pt>
                <c:pt idx="120">
                  <c:v>0.14647022183300601</c:v>
                </c:pt>
                <c:pt idx="121">
                  <c:v>0.146476364573812</c:v>
                </c:pt>
                <c:pt idx="122">
                  <c:v>0.146489257560597</c:v>
                </c:pt>
                <c:pt idx="123">
                  <c:v>0.146495309010927</c:v>
                </c:pt>
                <c:pt idx="124">
                  <c:v>0.14646875397489201</c:v>
                </c:pt>
                <c:pt idx="125">
                  <c:v>0.14670285337049799</c:v>
                </c:pt>
                <c:pt idx="126">
                  <c:v>0.14754350601310101</c:v>
                </c:pt>
                <c:pt idx="127">
                  <c:v>0.14727274309541899</c:v>
                </c:pt>
                <c:pt idx="128">
                  <c:v>0.14832342183879199</c:v>
                </c:pt>
                <c:pt idx="129">
                  <c:v>0.14985374274707899</c:v>
                </c:pt>
                <c:pt idx="130">
                  <c:v>0.15024535065762401</c:v>
                </c:pt>
                <c:pt idx="131">
                  <c:v>0.15029436224376599</c:v>
                </c:pt>
                <c:pt idx="132">
                  <c:v>0.15143750054796501</c:v>
                </c:pt>
                <c:pt idx="133">
                  <c:v>0.15188252971201999</c:v>
                </c:pt>
                <c:pt idx="134">
                  <c:v>0.15229407854136701</c:v>
                </c:pt>
                <c:pt idx="135">
                  <c:v>0.15315851140137501</c:v>
                </c:pt>
                <c:pt idx="136">
                  <c:v>0.15385775235363899</c:v>
                </c:pt>
                <c:pt idx="137">
                  <c:v>0.154372490528145</c:v>
                </c:pt>
                <c:pt idx="138">
                  <c:v>0.154769652457007</c:v>
                </c:pt>
                <c:pt idx="139">
                  <c:v>0.156029946895547</c:v>
                </c:pt>
                <c:pt idx="140">
                  <c:v>0.156671053456163</c:v>
                </c:pt>
                <c:pt idx="141">
                  <c:v>0.1573192794777</c:v>
                </c:pt>
                <c:pt idx="142">
                  <c:v>0.157748611812216</c:v>
                </c:pt>
                <c:pt idx="143">
                  <c:v>0.15801283064184801</c:v>
                </c:pt>
                <c:pt idx="144">
                  <c:v>0.15833306944488401</c:v>
                </c:pt>
                <c:pt idx="145">
                  <c:v>0.158721088953647</c:v>
                </c:pt>
                <c:pt idx="146">
                  <c:v>0.15852542531651101</c:v>
                </c:pt>
                <c:pt idx="147">
                  <c:v>0.15881631398545801</c:v>
                </c:pt>
                <c:pt idx="148">
                  <c:v>0.15859505923525499</c:v>
                </c:pt>
                <c:pt idx="149">
                  <c:v>0.15828319713064201</c:v>
                </c:pt>
                <c:pt idx="150">
                  <c:v>0.15812717189553099</c:v>
                </c:pt>
                <c:pt idx="151">
                  <c:v>0.157719729298085</c:v>
                </c:pt>
                <c:pt idx="152">
                  <c:v>0.15774337311787201</c:v>
                </c:pt>
                <c:pt idx="153">
                  <c:v>0.158369344762673</c:v>
                </c:pt>
                <c:pt idx="154">
                  <c:v>0.15883705859181399</c:v>
                </c:pt>
                <c:pt idx="155">
                  <c:v>0.158981248161779</c:v>
                </c:pt>
                <c:pt idx="156">
                  <c:v>0.159267970875756</c:v>
                </c:pt>
                <c:pt idx="157">
                  <c:v>0.15912924477260401</c:v>
                </c:pt>
                <c:pt idx="158">
                  <c:v>0.159373243748794</c:v>
                </c:pt>
                <c:pt idx="159">
                  <c:v>0.160075128585145</c:v>
                </c:pt>
                <c:pt idx="160">
                  <c:v>0.16134745097918701</c:v>
                </c:pt>
                <c:pt idx="161">
                  <c:v>0.16205406771915401</c:v>
                </c:pt>
                <c:pt idx="162">
                  <c:v>0.16202859804755501</c:v>
                </c:pt>
                <c:pt idx="163">
                  <c:v>0.162054497454271</c:v>
                </c:pt>
                <c:pt idx="164">
                  <c:v>0.1623859915018</c:v>
                </c:pt>
                <c:pt idx="165">
                  <c:v>0.162854723301254</c:v>
                </c:pt>
                <c:pt idx="166">
                  <c:v>0.16292957669180899</c:v>
                </c:pt>
                <c:pt idx="167">
                  <c:v>0.163473484600798</c:v>
                </c:pt>
                <c:pt idx="168">
                  <c:v>0.16382925887092301</c:v>
                </c:pt>
                <c:pt idx="169">
                  <c:v>0.16357866497998899</c:v>
                </c:pt>
                <c:pt idx="170">
                  <c:v>0.16294858028905301</c:v>
                </c:pt>
                <c:pt idx="171">
                  <c:v>0.16246663341516199</c:v>
                </c:pt>
                <c:pt idx="172">
                  <c:v>0.16226171191514799</c:v>
                </c:pt>
                <c:pt idx="173">
                  <c:v>0.16243359559913301</c:v>
                </c:pt>
                <c:pt idx="174">
                  <c:v>0.16214025131738999</c:v>
                </c:pt>
                <c:pt idx="175">
                  <c:v>0.162321475363079</c:v>
                </c:pt>
                <c:pt idx="176">
                  <c:v>0.16254678299598099</c:v>
                </c:pt>
                <c:pt idx="177">
                  <c:v>0.16275932587002001</c:v>
                </c:pt>
                <c:pt idx="178">
                  <c:v>0.16275202829715299</c:v>
                </c:pt>
                <c:pt idx="179">
                  <c:v>0.163286125500161</c:v>
                </c:pt>
                <c:pt idx="180">
                  <c:v>0.16320177838401001</c:v>
                </c:pt>
                <c:pt idx="181" formatCode="0.0000">
                  <c:v>0.16266775111834078</c:v>
                </c:pt>
                <c:pt idx="182" formatCode="0.0000">
                  <c:v>0.16280811435641954</c:v>
                </c:pt>
                <c:pt idx="183" formatCode="0.0000">
                  <c:v>0.16356707067733126</c:v>
                </c:pt>
                <c:pt idx="184" formatCode="0.0000">
                  <c:v>0.16340937316164456</c:v>
                </c:pt>
                <c:pt idx="185" formatCode="0.0000">
                  <c:v>0.163569746139754</c:v>
                </c:pt>
                <c:pt idx="186" formatCode="0.0000">
                  <c:v>0.16347348460079775</c:v>
                </c:pt>
                <c:pt idx="187" formatCode="0.0000">
                  <c:v>0.15651166794484528</c:v>
                </c:pt>
                <c:pt idx="188" formatCode="0.0000">
                  <c:v>0.15720057221008285</c:v>
                </c:pt>
                <c:pt idx="189" formatCode="0.0000">
                  <c:v>0.15749271596188677</c:v>
                </c:pt>
                <c:pt idx="190" formatCode="0.0000">
                  <c:v>0.1563086157308991</c:v>
                </c:pt>
                <c:pt idx="191" formatCode="0.0000">
                  <c:v>0.15404760070861895</c:v>
                </c:pt>
                <c:pt idx="192" formatCode="0.0000">
                  <c:v>0.15206118942262367</c:v>
                </c:pt>
                <c:pt idx="193" formatCode="0.0000">
                  <c:v>0.1527277170260859</c:v>
                </c:pt>
                <c:pt idx="194" formatCode="0.0000">
                  <c:v>0.1546240316670017</c:v>
                </c:pt>
                <c:pt idx="195" formatCode="0.0000">
                  <c:v>0.15421151651605342</c:v>
                </c:pt>
                <c:pt idx="196" formatCode="0.0000">
                  <c:v>0.1518672073139247</c:v>
                </c:pt>
                <c:pt idx="197" formatCode="0.0000">
                  <c:v>0.15050041387613816</c:v>
                </c:pt>
                <c:pt idx="198" formatCode="0.0000">
                  <c:v>0.15030361329886371</c:v>
                </c:pt>
                <c:pt idx="199" formatCode="0.0000">
                  <c:v>0.14972749595735763</c:v>
                </c:pt>
                <c:pt idx="200" formatCode="0.0000">
                  <c:v>0.14991604701367234</c:v>
                </c:pt>
                <c:pt idx="201" formatCode="0.0000">
                  <c:v>0.14771266931564719</c:v>
                </c:pt>
                <c:pt idx="202" formatCode="0.0000">
                  <c:v>0.14522640797002528</c:v>
                </c:pt>
                <c:pt idx="203" formatCode="0.0000">
                  <c:v>0.14388903277792167</c:v>
                </c:pt>
                <c:pt idx="204" formatCode="0.0000">
                  <c:v>0.14534249960030812</c:v>
                </c:pt>
                <c:pt idx="205" formatCode="0.0000">
                  <c:v>0.14557735980900249</c:v>
                </c:pt>
                <c:pt idx="206" formatCode="0.0000">
                  <c:v>0.14511681903932666</c:v>
                </c:pt>
                <c:pt idx="207" formatCode="0.0000">
                  <c:v>0.14497586151905706</c:v>
                </c:pt>
                <c:pt idx="208" formatCode="0.0000">
                  <c:v>0.14643646853812473</c:v>
                </c:pt>
                <c:pt idx="209" formatCode="0.0000">
                  <c:v>0.14744913005013272</c:v>
                </c:pt>
                <c:pt idx="210" formatCode="0.0000">
                  <c:v>0.14866572511707427</c:v>
                </c:pt>
                <c:pt idx="211" formatCode="0.0000">
                  <c:v>0.15161393028791487</c:v>
                </c:pt>
                <c:pt idx="212" formatCode="0.0000">
                  <c:v>0.15041891668296203</c:v>
                </c:pt>
                <c:pt idx="213" formatCode="0.0000">
                  <c:v>0.15086369465188204</c:v>
                </c:pt>
                <c:pt idx="214" formatCode="0.0000">
                  <c:v>0.15134775172914805</c:v>
                </c:pt>
                <c:pt idx="215" formatCode="0.0000">
                  <c:v>0.1535720867375146</c:v>
                </c:pt>
                <c:pt idx="216" formatCode="0.0000">
                  <c:v>0.15883100381194409</c:v>
                </c:pt>
                <c:pt idx="217" formatCode="0.0000">
                  <c:v>0.15794045644791913</c:v>
                </c:pt>
                <c:pt idx="218" formatCode="0.0000">
                  <c:v>0.15935239187940209</c:v>
                </c:pt>
                <c:pt idx="219" formatCode="0.0000">
                  <c:v>0.15771129370574227</c:v>
                </c:pt>
                <c:pt idx="220" formatCode="0.0000">
                  <c:v>0.15620118712902217</c:v>
                </c:pt>
                <c:pt idx="221" formatCode="0.0000">
                  <c:v>0.15094795314575535</c:v>
                </c:pt>
                <c:pt idx="222" formatCode="0.0000">
                  <c:v>0.1463935938163346</c:v>
                </c:pt>
                <c:pt idx="223" formatCode="0.0000">
                  <c:v>0.14598540145985403</c:v>
                </c:pt>
                <c:pt idx="224" formatCode="0.0000">
                  <c:v>0.14577259475218657</c:v>
                </c:pt>
                <c:pt idx="225" formatCode="0.0000">
                  <c:v>0.14409221902017291</c:v>
                </c:pt>
                <c:pt idx="226" formatCode="0.0000">
                  <c:v>0.14409221902017291</c:v>
                </c:pt>
                <c:pt idx="227" formatCode="0.0000">
                  <c:v>0.14513788098693758</c:v>
                </c:pt>
                <c:pt idx="228" formatCode="0.0000">
                  <c:v>0.14732665265426492</c:v>
                </c:pt>
                <c:pt idx="229" formatCode="0.0000">
                  <c:v>0.14846455832854347</c:v>
                </c:pt>
                <c:pt idx="230" formatCode="0.0000">
                  <c:v>0.14899545138171985</c:v>
                </c:pt>
                <c:pt idx="231" formatCode="0.0000">
                  <c:v>0.14888337468982646</c:v>
                </c:pt>
                <c:pt idx="232" formatCode="0.0000">
                  <c:v>0.14555483203738454</c:v>
                </c:pt>
                <c:pt idx="233" formatCode="0.0000">
                  <c:v>0.14489868912443815</c:v>
                </c:pt>
                <c:pt idx="234" formatCode="0.0000">
                  <c:v>0.14540224871186821</c:v>
                </c:pt>
                <c:pt idx="235" formatCode="0.0000">
                  <c:v>0.14160048453111249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60-3442-AD01-E4995AE02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488448"/>
        <c:axId val="823490496"/>
      </c:lineChart>
      <c:catAx>
        <c:axId val="8234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3490496"/>
        <c:crosses val="autoZero"/>
        <c:auto val="1"/>
        <c:lblAlgn val="ctr"/>
        <c:lblOffset val="100"/>
        <c:noMultiLvlLbl val="0"/>
      </c:catAx>
      <c:valAx>
        <c:axId val="82349049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823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>
                <a:solidFill>
                  <a:schemeClr val="tx1"/>
                </a:solidFill>
              </a:rPr>
              <a:t>China's</a:t>
            </a:r>
            <a:r>
              <a:rPr lang="en-US" sz="3600" baseline="0">
                <a:solidFill>
                  <a:schemeClr val="tx1"/>
                </a:solidFill>
              </a:rPr>
              <a:t> Reserves, </a:t>
            </a:r>
          </a:p>
          <a:p>
            <a:pPr>
              <a:defRPr sz="3600">
                <a:solidFill>
                  <a:schemeClr val="tx1"/>
                </a:solidFill>
              </a:defRPr>
            </a:pPr>
            <a:r>
              <a:rPr lang="en-US" sz="3600" baseline="0">
                <a:solidFill>
                  <a:schemeClr val="tx1"/>
                </a:solidFill>
              </a:rPr>
              <a:t>$ trillions, 2000-2019 </a:t>
            </a:r>
            <a:endParaRPr lang="en-US" sz="36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'Reserves quarterly'!$E$7:$CD$7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'Reserves quarterly'!$E$8:$CD$8</c:f>
              <c:numCache>
                <c:formatCode>0.00</c:formatCode>
                <c:ptCount val="78"/>
                <c:pt idx="0">
                  <c:v>0.15976868907213401</c:v>
                </c:pt>
                <c:pt idx="1">
                  <c:v>0.16128503090686899</c:v>
                </c:pt>
                <c:pt idx="2">
                  <c:v>0.162584737028065</c:v>
                </c:pt>
                <c:pt idx="3">
                  <c:v>0.16827758772931001</c:v>
                </c:pt>
                <c:pt idx="4">
                  <c:v>0.178890604889892</c:v>
                </c:pt>
                <c:pt idx="5">
                  <c:v>0.18386143108201</c:v>
                </c:pt>
                <c:pt idx="6">
                  <c:v>0.19928446308612</c:v>
                </c:pt>
                <c:pt idx="7">
                  <c:v>0.215605128197421</c:v>
                </c:pt>
                <c:pt idx="8">
                  <c:v>0.23086977388045002</c:v>
                </c:pt>
                <c:pt idx="9">
                  <c:v>0.246749018678599</c:v>
                </c:pt>
                <c:pt idx="10">
                  <c:v>0.26296374033377401</c:v>
                </c:pt>
                <c:pt idx="11">
                  <c:v>0.29112781713505903</c:v>
                </c:pt>
                <c:pt idx="12">
                  <c:v>0.32087113679144297</c:v>
                </c:pt>
                <c:pt idx="13">
                  <c:v>0.35136407686321897</c:v>
                </c:pt>
                <c:pt idx="14">
                  <c:v>0.38888093720673905</c:v>
                </c:pt>
                <c:pt idx="15">
                  <c:v>0.40815065834877401</c:v>
                </c:pt>
                <c:pt idx="16">
                  <c:v>0.44442721163533699</c:v>
                </c:pt>
                <c:pt idx="17">
                  <c:v>0.47511382080530701</c:v>
                </c:pt>
                <c:pt idx="18">
                  <c:v>0.51900109530724103</c:v>
                </c:pt>
                <c:pt idx="19">
                  <c:v>0.61449953245750411</c:v>
                </c:pt>
                <c:pt idx="20">
                  <c:v>0.663190365860436</c:v>
                </c:pt>
                <c:pt idx="21">
                  <c:v>0.71495014525289691</c:v>
                </c:pt>
                <c:pt idx="22">
                  <c:v>0.77226545132698499</c:v>
                </c:pt>
                <c:pt idx="23">
                  <c:v>0.82151385774845309</c:v>
                </c:pt>
                <c:pt idx="24">
                  <c:v>0.87763668257711214</c:v>
                </c:pt>
                <c:pt idx="25">
                  <c:v>0.9436101302136769</c:v>
                </c:pt>
                <c:pt idx="26">
                  <c:v>0.99045103539982604</c:v>
                </c:pt>
                <c:pt idx="27">
                  <c:v>1.0684930271844699</c:v>
                </c:pt>
                <c:pt idx="28">
                  <c:v>1.20403501806011</c:v>
                </c:pt>
                <c:pt idx="29">
                  <c:v>1.33459064419109</c:v>
                </c:pt>
                <c:pt idx="30">
                  <c:v>1.4356127576776299</c:v>
                </c:pt>
                <c:pt idx="31">
                  <c:v>1.5302816254071798</c:v>
                </c:pt>
                <c:pt idx="32">
                  <c:v>1.68428018605483</c:v>
                </c:pt>
                <c:pt idx="33">
                  <c:v>1.8110633833507399</c:v>
                </c:pt>
                <c:pt idx="34">
                  <c:v>1.90772945700376</c:v>
                </c:pt>
                <c:pt idx="35">
                  <c:v>1.9492599544550899</c:v>
                </c:pt>
                <c:pt idx="36">
                  <c:v>1.95682961226078</c:v>
                </c:pt>
                <c:pt idx="37">
                  <c:v>2.1352011200985803</c:v>
                </c:pt>
                <c:pt idx="38">
                  <c:v>2.28846925374524</c:v>
                </c:pt>
                <c:pt idx="39">
                  <c:v>2.4160436814073201</c:v>
                </c:pt>
                <c:pt idx="40">
                  <c:v>2.4635473235744905</c:v>
                </c:pt>
                <c:pt idx="41">
                  <c:v>2.4712112826036901</c:v>
                </c:pt>
                <c:pt idx="42">
                  <c:v>2.6668680625853303</c:v>
                </c:pt>
                <c:pt idx="43">
                  <c:v>2.8660792585939596</c:v>
                </c:pt>
                <c:pt idx="44">
                  <c:v>3.06717075531198</c:v>
                </c:pt>
                <c:pt idx="45">
                  <c:v>3.2197604660664902</c:v>
                </c:pt>
                <c:pt idx="46">
                  <c:v>3.2229868053668098</c:v>
                </c:pt>
                <c:pt idx="47">
                  <c:v>3.2027885324322902</c:v>
                </c:pt>
                <c:pt idx="48">
                  <c:v>3.3266015175025099</c:v>
                </c:pt>
                <c:pt idx="49">
                  <c:v>3.2606840434170299</c:v>
                </c:pt>
                <c:pt idx="50">
                  <c:v>3.3053070477537996</c:v>
                </c:pt>
                <c:pt idx="51">
                  <c:v>3.3311200151769098</c:v>
                </c:pt>
                <c:pt idx="52">
                  <c:v>3.4615988577851202</c:v>
                </c:pt>
                <c:pt idx="53">
                  <c:v>3.5152150107756901</c:v>
                </c:pt>
                <c:pt idx="54">
                  <c:v>3.6810343241430798</c:v>
                </c:pt>
                <c:pt idx="55">
                  <c:v>3.83954777009862</c:v>
                </c:pt>
                <c:pt idx="56">
                  <c:v>3.9660505680890497</c:v>
                </c:pt>
                <c:pt idx="57">
                  <c:v>4.0108335931227597</c:v>
                </c:pt>
                <c:pt idx="58">
                  <c:v>3.9049502394550601</c:v>
                </c:pt>
                <c:pt idx="59">
                  <c:v>3.8591680184412205</c:v>
                </c:pt>
                <c:pt idx="60">
                  <c:v>3.7447289891496802</c:v>
                </c:pt>
                <c:pt idx="61">
                  <c:v>3.7089505828535296</c:v>
                </c:pt>
                <c:pt idx="62">
                  <c:v>3.5292764258000098</c:v>
                </c:pt>
                <c:pt idx="63">
                  <c:v>3.3451937577022499</c:v>
                </c:pt>
                <c:pt idx="64">
                  <c:v>3.2337868078070398</c:v>
                </c:pt>
                <c:pt idx="65">
                  <c:v>3.2260171545650098</c:v>
                </c:pt>
                <c:pt idx="66">
                  <c:v>3.1863995370520599</c:v>
                </c:pt>
                <c:pt idx="67">
                  <c:v>3.0297752801715898</c:v>
                </c:pt>
                <c:pt idx="68">
                  <c:v>3.0284751946350097</c:v>
                </c:pt>
                <c:pt idx="69">
                  <c:v>3.0762950763885701</c:v>
                </c:pt>
                <c:pt idx="70">
                  <c:v>3.1278082178552999</c:v>
                </c:pt>
                <c:pt idx="71">
                  <c:v>3.1588769472130402</c:v>
                </c:pt>
                <c:pt idx="72">
                  <c:v>3.1617835507209699</c:v>
                </c:pt>
                <c:pt idx="73">
                  <c:v>3.1315169895407302</c:v>
                </c:pt>
                <c:pt idx="74">
                  <c:v>3.1063499690575198</c:v>
                </c:pt>
                <c:pt idx="75">
                  <c:v>3.0918812571990899</c:v>
                </c:pt>
                <c:pt idx="76">
                  <c:v>3.1178926341653996</c:v>
                </c:pt>
                <c:pt idx="77">
                  <c:v>3.1382785713560799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3A-0A49-80EA-52E7C1C01A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518672"/>
        <c:axId val="823521536"/>
      </c:lineChart>
      <c:catAx>
        <c:axId val="8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21536"/>
        <c:crosses val="autoZero"/>
        <c:auto val="1"/>
        <c:lblAlgn val="ctr"/>
        <c:lblOffset val="100"/>
        <c:noMultiLvlLbl val="0"/>
      </c:catAx>
      <c:valAx>
        <c:axId val="82352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'IFS Online'!$J$5:$IK$5</c:f>
              <c:strCache>
                <c:ptCount val="236"/>
                <c:pt idx="0">
                  <c:v>2000 Jan</c:v>
                </c:pt>
                <c:pt idx="1">
                  <c:v>2000 Feb</c:v>
                </c:pt>
                <c:pt idx="2">
                  <c:v>2000 Mar</c:v>
                </c:pt>
                <c:pt idx="3">
                  <c:v>2000 Apr</c:v>
                </c:pt>
                <c:pt idx="4">
                  <c:v>2000 May</c:v>
                </c:pt>
                <c:pt idx="5">
                  <c:v>2000 Jun</c:v>
                </c:pt>
                <c:pt idx="6">
                  <c:v>2000 Jul</c:v>
                </c:pt>
                <c:pt idx="7">
                  <c:v>2000 Aug</c:v>
                </c:pt>
                <c:pt idx="8">
                  <c:v>2000 Sep</c:v>
                </c:pt>
                <c:pt idx="9">
                  <c:v>2000 Oct</c:v>
                </c:pt>
                <c:pt idx="10">
                  <c:v>2000 Nov</c:v>
                </c:pt>
                <c:pt idx="11">
                  <c:v>2000 Dec</c:v>
                </c:pt>
                <c:pt idx="12">
                  <c:v>2001 Jan</c:v>
                </c:pt>
                <c:pt idx="13">
                  <c:v>2001 Feb</c:v>
                </c:pt>
                <c:pt idx="14">
                  <c:v>2001 Mar</c:v>
                </c:pt>
                <c:pt idx="15">
                  <c:v>2001 Apr</c:v>
                </c:pt>
                <c:pt idx="16">
                  <c:v>2001 May</c:v>
                </c:pt>
                <c:pt idx="17">
                  <c:v>2001 Jun</c:v>
                </c:pt>
                <c:pt idx="18">
                  <c:v>2001 Jul</c:v>
                </c:pt>
                <c:pt idx="19">
                  <c:v>2001 Aug</c:v>
                </c:pt>
                <c:pt idx="20">
                  <c:v>2001 Sep</c:v>
                </c:pt>
                <c:pt idx="21">
                  <c:v>2001 Oct</c:v>
                </c:pt>
                <c:pt idx="22">
                  <c:v>2001 Nov</c:v>
                </c:pt>
                <c:pt idx="23">
                  <c:v>2001 Dec</c:v>
                </c:pt>
                <c:pt idx="24">
                  <c:v>2002 Jan</c:v>
                </c:pt>
                <c:pt idx="25">
                  <c:v>2002 Feb</c:v>
                </c:pt>
                <c:pt idx="26">
                  <c:v>2002 Mar</c:v>
                </c:pt>
                <c:pt idx="27">
                  <c:v>2002 Apr</c:v>
                </c:pt>
                <c:pt idx="28">
                  <c:v>2002 May</c:v>
                </c:pt>
                <c:pt idx="29">
                  <c:v>2002 Jun</c:v>
                </c:pt>
                <c:pt idx="30">
                  <c:v>2002 Jul</c:v>
                </c:pt>
                <c:pt idx="31">
                  <c:v>2002 Aug</c:v>
                </c:pt>
                <c:pt idx="32">
                  <c:v>2002 Sep</c:v>
                </c:pt>
                <c:pt idx="33">
                  <c:v>2002 Oct</c:v>
                </c:pt>
                <c:pt idx="34">
                  <c:v>2002 Nov</c:v>
                </c:pt>
                <c:pt idx="35">
                  <c:v>2002 Dec</c:v>
                </c:pt>
                <c:pt idx="36">
                  <c:v>2003 Jan</c:v>
                </c:pt>
                <c:pt idx="37">
                  <c:v>2003 Feb</c:v>
                </c:pt>
                <c:pt idx="38">
                  <c:v>2003 Mar</c:v>
                </c:pt>
                <c:pt idx="39">
                  <c:v>2003 Apr</c:v>
                </c:pt>
                <c:pt idx="40">
                  <c:v>2003 May</c:v>
                </c:pt>
                <c:pt idx="41">
                  <c:v>2003 Jun</c:v>
                </c:pt>
                <c:pt idx="42">
                  <c:v>2003 Jul</c:v>
                </c:pt>
                <c:pt idx="43">
                  <c:v>2003 Aug</c:v>
                </c:pt>
                <c:pt idx="44">
                  <c:v>2003 Sep</c:v>
                </c:pt>
                <c:pt idx="45">
                  <c:v>2003 Oct</c:v>
                </c:pt>
                <c:pt idx="46">
                  <c:v>2003 Nov</c:v>
                </c:pt>
                <c:pt idx="47">
                  <c:v>2003 Dec</c:v>
                </c:pt>
                <c:pt idx="48">
                  <c:v>2004 Jan</c:v>
                </c:pt>
                <c:pt idx="49">
                  <c:v>2004 Feb</c:v>
                </c:pt>
                <c:pt idx="50">
                  <c:v>2004 Mar</c:v>
                </c:pt>
                <c:pt idx="51">
                  <c:v>2004 Apr</c:v>
                </c:pt>
                <c:pt idx="52">
                  <c:v>2004 May</c:v>
                </c:pt>
                <c:pt idx="53">
                  <c:v>2004 Jun</c:v>
                </c:pt>
                <c:pt idx="54">
                  <c:v>2004 Jul</c:v>
                </c:pt>
                <c:pt idx="55">
                  <c:v>2004 Aug</c:v>
                </c:pt>
                <c:pt idx="56">
                  <c:v>2004 Sep</c:v>
                </c:pt>
                <c:pt idx="57">
                  <c:v>2004 Oct</c:v>
                </c:pt>
                <c:pt idx="58">
                  <c:v>2004 Nov</c:v>
                </c:pt>
                <c:pt idx="59">
                  <c:v>2004 Dec</c:v>
                </c:pt>
                <c:pt idx="60">
                  <c:v>2005 Jan</c:v>
                </c:pt>
                <c:pt idx="61">
                  <c:v>2005 Feb</c:v>
                </c:pt>
                <c:pt idx="62">
                  <c:v>2005 Mar</c:v>
                </c:pt>
                <c:pt idx="63">
                  <c:v>2005 Apr</c:v>
                </c:pt>
                <c:pt idx="64">
                  <c:v>2005 May</c:v>
                </c:pt>
                <c:pt idx="65">
                  <c:v>2005 Jun</c:v>
                </c:pt>
                <c:pt idx="66">
                  <c:v>2005 Jul</c:v>
                </c:pt>
                <c:pt idx="67">
                  <c:v>2005 Aug</c:v>
                </c:pt>
                <c:pt idx="68">
                  <c:v>2005 Sep</c:v>
                </c:pt>
                <c:pt idx="69">
                  <c:v>2005 Oct</c:v>
                </c:pt>
                <c:pt idx="70">
                  <c:v>2005 Nov</c:v>
                </c:pt>
                <c:pt idx="71">
                  <c:v>2005 Dec</c:v>
                </c:pt>
                <c:pt idx="72">
                  <c:v>2006 Jan</c:v>
                </c:pt>
                <c:pt idx="73">
                  <c:v>2006 Feb</c:v>
                </c:pt>
                <c:pt idx="74">
                  <c:v>2006 Mar</c:v>
                </c:pt>
                <c:pt idx="75">
                  <c:v>2006 Apr</c:v>
                </c:pt>
                <c:pt idx="76">
                  <c:v>2006 May</c:v>
                </c:pt>
                <c:pt idx="77">
                  <c:v>2006 Jun</c:v>
                </c:pt>
                <c:pt idx="78">
                  <c:v>2006 Jul</c:v>
                </c:pt>
                <c:pt idx="79">
                  <c:v>2006 Aug</c:v>
                </c:pt>
                <c:pt idx="80">
                  <c:v>2006 Sep</c:v>
                </c:pt>
                <c:pt idx="81">
                  <c:v>2006 Oct</c:v>
                </c:pt>
                <c:pt idx="82">
                  <c:v>2006 Nov</c:v>
                </c:pt>
                <c:pt idx="83">
                  <c:v>2006 Dec</c:v>
                </c:pt>
                <c:pt idx="84">
                  <c:v>2007 Jan</c:v>
                </c:pt>
                <c:pt idx="85">
                  <c:v>2007 Feb</c:v>
                </c:pt>
                <c:pt idx="86">
                  <c:v>2007 Mar</c:v>
                </c:pt>
                <c:pt idx="87">
                  <c:v>2007 Apr</c:v>
                </c:pt>
                <c:pt idx="88">
                  <c:v>2007 May</c:v>
                </c:pt>
                <c:pt idx="89">
                  <c:v>2007 Jun</c:v>
                </c:pt>
                <c:pt idx="90">
                  <c:v>2007 Jul</c:v>
                </c:pt>
                <c:pt idx="91">
                  <c:v>2007 Aug</c:v>
                </c:pt>
                <c:pt idx="92">
                  <c:v>2007 Sep</c:v>
                </c:pt>
                <c:pt idx="93">
                  <c:v>2007 Oct</c:v>
                </c:pt>
                <c:pt idx="94">
                  <c:v>2007 Nov</c:v>
                </c:pt>
                <c:pt idx="95">
                  <c:v>2007 Dec</c:v>
                </c:pt>
                <c:pt idx="96">
                  <c:v>2008 Jan</c:v>
                </c:pt>
                <c:pt idx="97">
                  <c:v>2008 Feb</c:v>
                </c:pt>
                <c:pt idx="98">
                  <c:v>2008 Mar</c:v>
                </c:pt>
                <c:pt idx="99">
                  <c:v>2008 Apr</c:v>
                </c:pt>
                <c:pt idx="100">
                  <c:v>2008 May</c:v>
                </c:pt>
                <c:pt idx="101">
                  <c:v>2008 Jun</c:v>
                </c:pt>
                <c:pt idx="102">
                  <c:v>2008 Jul</c:v>
                </c:pt>
                <c:pt idx="103">
                  <c:v>2008 Aug</c:v>
                </c:pt>
                <c:pt idx="104">
                  <c:v>2008 Sep</c:v>
                </c:pt>
                <c:pt idx="105">
                  <c:v>2008 Oct</c:v>
                </c:pt>
                <c:pt idx="106">
                  <c:v>2008 Nov</c:v>
                </c:pt>
                <c:pt idx="107">
                  <c:v>2008 Dec</c:v>
                </c:pt>
                <c:pt idx="108">
                  <c:v>2009 Jan</c:v>
                </c:pt>
                <c:pt idx="109">
                  <c:v>2009 Feb</c:v>
                </c:pt>
                <c:pt idx="110">
                  <c:v>2009 Mar</c:v>
                </c:pt>
                <c:pt idx="111">
                  <c:v>2009 Apr</c:v>
                </c:pt>
                <c:pt idx="112">
                  <c:v>2009 May</c:v>
                </c:pt>
                <c:pt idx="113">
                  <c:v>2009 Jun</c:v>
                </c:pt>
                <c:pt idx="114">
                  <c:v>2009 Jul</c:v>
                </c:pt>
                <c:pt idx="115">
                  <c:v>2009 Aug</c:v>
                </c:pt>
                <c:pt idx="116">
                  <c:v>2009 Sep</c:v>
                </c:pt>
                <c:pt idx="117">
                  <c:v>2009 Oct</c:v>
                </c:pt>
                <c:pt idx="118">
                  <c:v>2009 Nov</c:v>
                </c:pt>
                <c:pt idx="119">
                  <c:v>2009 Dec</c:v>
                </c:pt>
                <c:pt idx="120">
                  <c:v>2010 Jan</c:v>
                </c:pt>
                <c:pt idx="121">
                  <c:v>2010 Feb</c:v>
                </c:pt>
                <c:pt idx="122">
                  <c:v>2010 Mar</c:v>
                </c:pt>
                <c:pt idx="123">
                  <c:v>2010 Apr</c:v>
                </c:pt>
                <c:pt idx="124">
                  <c:v>2010 May</c:v>
                </c:pt>
                <c:pt idx="125">
                  <c:v>2010 Jun</c:v>
                </c:pt>
                <c:pt idx="126">
                  <c:v>2010 Jul</c:v>
                </c:pt>
                <c:pt idx="127">
                  <c:v>2010 Aug</c:v>
                </c:pt>
                <c:pt idx="128">
                  <c:v>2010 Sep</c:v>
                </c:pt>
                <c:pt idx="129">
                  <c:v>2010 Oct</c:v>
                </c:pt>
                <c:pt idx="130">
                  <c:v>2010 Nov</c:v>
                </c:pt>
                <c:pt idx="131">
                  <c:v>2010 Dec</c:v>
                </c:pt>
                <c:pt idx="132">
                  <c:v>2011 Jan</c:v>
                </c:pt>
                <c:pt idx="133">
                  <c:v>2011 Feb</c:v>
                </c:pt>
                <c:pt idx="134">
                  <c:v>2011 Mar</c:v>
                </c:pt>
                <c:pt idx="135">
                  <c:v>2011 Apr</c:v>
                </c:pt>
                <c:pt idx="136">
                  <c:v>2011 May</c:v>
                </c:pt>
                <c:pt idx="137">
                  <c:v>2011 Jun</c:v>
                </c:pt>
                <c:pt idx="138">
                  <c:v>2011 Jul</c:v>
                </c:pt>
                <c:pt idx="139">
                  <c:v>2011 Aug</c:v>
                </c:pt>
                <c:pt idx="140">
                  <c:v>2011 Sep</c:v>
                </c:pt>
                <c:pt idx="141">
                  <c:v>2011 Oct</c:v>
                </c:pt>
                <c:pt idx="142">
                  <c:v>2011 Nov</c:v>
                </c:pt>
                <c:pt idx="143">
                  <c:v>2011 Dec</c:v>
                </c:pt>
                <c:pt idx="144">
                  <c:v>2012 Jan</c:v>
                </c:pt>
                <c:pt idx="145">
                  <c:v>2012 Feb</c:v>
                </c:pt>
                <c:pt idx="146">
                  <c:v>2012 Mar</c:v>
                </c:pt>
                <c:pt idx="147">
                  <c:v>2012 Apr</c:v>
                </c:pt>
                <c:pt idx="148">
                  <c:v>2012 May</c:v>
                </c:pt>
                <c:pt idx="149">
                  <c:v>2012 Jun</c:v>
                </c:pt>
                <c:pt idx="150">
                  <c:v>2012 Jul</c:v>
                </c:pt>
                <c:pt idx="151">
                  <c:v>2012 Aug</c:v>
                </c:pt>
                <c:pt idx="152">
                  <c:v>2012 Sep</c:v>
                </c:pt>
                <c:pt idx="153">
                  <c:v>2012 Oct</c:v>
                </c:pt>
                <c:pt idx="154">
                  <c:v>2012 Nov</c:v>
                </c:pt>
                <c:pt idx="155">
                  <c:v>2012 Dec</c:v>
                </c:pt>
                <c:pt idx="156">
                  <c:v>2013 Jan</c:v>
                </c:pt>
                <c:pt idx="157">
                  <c:v>2013 Feb</c:v>
                </c:pt>
                <c:pt idx="158">
                  <c:v>2013 Mar</c:v>
                </c:pt>
                <c:pt idx="159">
                  <c:v>2013 Apr</c:v>
                </c:pt>
                <c:pt idx="160">
                  <c:v>2013 May</c:v>
                </c:pt>
                <c:pt idx="161">
                  <c:v>2013 Jun</c:v>
                </c:pt>
                <c:pt idx="162">
                  <c:v>2013 Jul</c:v>
                </c:pt>
                <c:pt idx="163">
                  <c:v>2013 Aug</c:v>
                </c:pt>
                <c:pt idx="164">
                  <c:v>2013 Sep</c:v>
                </c:pt>
                <c:pt idx="165">
                  <c:v>2013 Oct</c:v>
                </c:pt>
                <c:pt idx="166">
                  <c:v>2013 Nov</c:v>
                </c:pt>
                <c:pt idx="167">
                  <c:v>2013 Dec</c:v>
                </c:pt>
                <c:pt idx="168">
                  <c:v>2014 Jan</c:v>
                </c:pt>
                <c:pt idx="169">
                  <c:v>2014 Feb</c:v>
                </c:pt>
                <c:pt idx="170">
                  <c:v>2014 Mar</c:v>
                </c:pt>
                <c:pt idx="171">
                  <c:v>2014 Apr</c:v>
                </c:pt>
                <c:pt idx="172">
                  <c:v>2014 May</c:v>
                </c:pt>
                <c:pt idx="173">
                  <c:v>2014 Jun</c:v>
                </c:pt>
                <c:pt idx="174">
                  <c:v>2014 Jul</c:v>
                </c:pt>
                <c:pt idx="175">
                  <c:v>2014 Aug</c:v>
                </c:pt>
                <c:pt idx="176">
                  <c:v>2014 Sep</c:v>
                </c:pt>
                <c:pt idx="177">
                  <c:v>2014 Oct</c:v>
                </c:pt>
                <c:pt idx="178">
                  <c:v>2014 Nov</c:v>
                </c:pt>
                <c:pt idx="179">
                  <c:v>2014 Dec</c:v>
                </c:pt>
                <c:pt idx="180">
                  <c:v>2015 Jan</c:v>
                </c:pt>
                <c:pt idx="181">
                  <c:v>2015 Feb</c:v>
                </c:pt>
                <c:pt idx="182">
                  <c:v>2015 Mar</c:v>
                </c:pt>
                <c:pt idx="183">
                  <c:v>2015 Apr</c:v>
                </c:pt>
                <c:pt idx="184">
                  <c:v>2015 May</c:v>
                </c:pt>
                <c:pt idx="185">
                  <c:v>2015 Jun</c:v>
                </c:pt>
                <c:pt idx="186">
                  <c:v>2015 Jul</c:v>
                </c:pt>
                <c:pt idx="187">
                  <c:v>2015 Aug</c:v>
                </c:pt>
                <c:pt idx="188">
                  <c:v>2015 Sep</c:v>
                </c:pt>
                <c:pt idx="189">
                  <c:v>2015 Oct</c:v>
                </c:pt>
                <c:pt idx="190">
                  <c:v>2015 Nov</c:v>
                </c:pt>
                <c:pt idx="191">
                  <c:v>2014 Dec</c:v>
                </c:pt>
                <c:pt idx="192">
                  <c:v>2016 Jan</c:v>
                </c:pt>
                <c:pt idx="193">
                  <c:v>2016 Feb</c:v>
                </c:pt>
                <c:pt idx="194">
                  <c:v>2016 Mar</c:v>
                </c:pt>
                <c:pt idx="195">
                  <c:v>2016 Apr</c:v>
                </c:pt>
                <c:pt idx="196">
                  <c:v>2016 May</c:v>
                </c:pt>
                <c:pt idx="197">
                  <c:v>2016 Jun</c:v>
                </c:pt>
                <c:pt idx="198">
                  <c:v>2016 Jul</c:v>
                </c:pt>
                <c:pt idx="199">
                  <c:v>2016 Aug</c:v>
                </c:pt>
                <c:pt idx="200">
                  <c:v>2016 Sep</c:v>
                </c:pt>
                <c:pt idx="201">
                  <c:v>2016 Oct</c:v>
                </c:pt>
                <c:pt idx="202">
                  <c:v>2016 Nov</c:v>
                </c:pt>
                <c:pt idx="203">
                  <c:v>2016 Dec</c:v>
                </c:pt>
                <c:pt idx="204">
                  <c:v>2017 Jan</c:v>
                </c:pt>
                <c:pt idx="205">
                  <c:v>2017 Feb</c:v>
                </c:pt>
                <c:pt idx="206">
                  <c:v>2017 Mar</c:v>
                </c:pt>
                <c:pt idx="207">
                  <c:v>2017 Apr</c:v>
                </c:pt>
                <c:pt idx="208">
                  <c:v>2017 May</c:v>
                </c:pt>
                <c:pt idx="209">
                  <c:v>2017 Jun</c:v>
                </c:pt>
                <c:pt idx="210">
                  <c:v>2017 Jul</c:v>
                </c:pt>
                <c:pt idx="211">
                  <c:v>2017 Aug</c:v>
                </c:pt>
                <c:pt idx="212">
                  <c:v>2017 Sep</c:v>
                </c:pt>
                <c:pt idx="213">
                  <c:v>2017 Oct</c:v>
                </c:pt>
                <c:pt idx="214">
                  <c:v>2017 Nov</c:v>
                </c:pt>
                <c:pt idx="215">
                  <c:v>2017 Dec</c:v>
                </c:pt>
                <c:pt idx="216">
                  <c:v>2018 Jan</c:v>
                </c:pt>
                <c:pt idx="217">
                  <c:v>2018 Feb</c:v>
                </c:pt>
                <c:pt idx="218">
                  <c:v>2018 Mar</c:v>
                </c:pt>
                <c:pt idx="219">
                  <c:v>2018 Apr</c:v>
                </c:pt>
                <c:pt idx="220">
                  <c:v>2018 May</c:v>
                </c:pt>
                <c:pt idx="221">
                  <c:v>2018 Jun</c:v>
                </c:pt>
                <c:pt idx="222">
                  <c:v>2018 Jul</c:v>
                </c:pt>
                <c:pt idx="223">
                  <c:v>2018 Aug</c:v>
                </c:pt>
                <c:pt idx="224">
                  <c:v>2018 Sep</c:v>
                </c:pt>
                <c:pt idx="225">
                  <c:v>2018 Oct</c:v>
                </c:pt>
                <c:pt idx="226">
                  <c:v>2018 Nov</c:v>
                </c:pt>
                <c:pt idx="227">
                  <c:v>2018 Dec</c:v>
                </c:pt>
                <c:pt idx="228">
                  <c:v>2019 Jan</c:v>
                </c:pt>
                <c:pt idx="229">
                  <c:v>2019 Feb</c:v>
                </c:pt>
                <c:pt idx="230">
                  <c:v>2019 Mar</c:v>
                </c:pt>
                <c:pt idx="231">
                  <c:v>2019 Apr</c:v>
                </c:pt>
                <c:pt idx="232">
                  <c:v>2019 May</c:v>
                </c:pt>
                <c:pt idx="233">
                  <c:v>2019 Jun</c:v>
                </c:pt>
                <c:pt idx="234">
                  <c:v>2019 Jul</c:v>
                </c:pt>
                <c:pt idx="235">
                  <c:v>2019 Aug</c:v>
                </c:pt>
              </c:strCache>
            </c:strRef>
          </c:cat>
          <c:val>
            <c:numRef>
              <c:f>'IFS Online'!$J$6:$IK$6</c:f>
              <c:numCache>
                <c:formatCode>0.000</c:formatCode>
                <c:ptCount val="236"/>
                <c:pt idx="0">
                  <c:v>0.12078</c:v>
                </c:pt>
                <c:pt idx="1">
                  <c:v>0.1208</c:v>
                </c:pt>
                <c:pt idx="2">
                  <c:v>0.12078999999999999</c:v>
                </c:pt>
                <c:pt idx="3">
                  <c:v>0.12078</c:v>
                </c:pt>
                <c:pt idx="4">
                  <c:v>0.1208</c:v>
                </c:pt>
                <c:pt idx="5">
                  <c:v>0.12081</c:v>
                </c:pt>
                <c:pt idx="6">
                  <c:v>0.12078</c:v>
                </c:pt>
                <c:pt idx="7">
                  <c:v>0.12078</c:v>
                </c:pt>
                <c:pt idx="8">
                  <c:v>0.1207937</c:v>
                </c:pt>
                <c:pt idx="9">
                  <c:v>0.1208</c:v>
                </c:pt>
                <c:pt idx="10">
                  <c:v>0.12081</c:v>
                </c:pt>
                <c:pt idx="11">
                  <c:v>0.12081</c:v>
                </c:pt>
                <c:pt idx="12">
                  <c:v>0.12081</c:v>
                </c:pt>
                <c:pt idx="13">
                  <c:v>0.12082</c:v>
                </c:pt>
                <c:pt idx="14">
                  <c:v>0.12081</c:v>
                </c:pt>
                <c:pt idx="15">
                  <c:v>0.12082</c:v>
                </c:pt>
                <c:pt idx="16">
                  <c:v>0.12081</c:v>
                </c:pt>
                <c:pt idx="17">
                  <c:v>0.12082</c:v>
                </c:pt>
                <c:pt idx="18">
                  <c:v>0.12082</c:v>
                </c:pt>
                <c:pt idx="19">
                  <c:v>0.12082</c:v>
                </c:pt>
                <c:pt idx="20">
                  <c:v>0.12082</c:v>
                </c:pt>
                <c:pt idx="21">
                  <c:v>0.12082</c:v>
                </c:pt>
                <c:pt idx="22">
                  <c:v>0.12082</c:v>
                </c:pt>
                <c:pt idx="23">
                  <c:v>0.12082</c:v>
                </c:pt>
                <c:pt idx="24">
                  <c:v>0.12082</c:v>
                </c:pt>
                <c:pt idx="25">
                  <c:v>0.12082</c:v>
                </c:pt>
                <c:pt idx="26">
                  <c:v>0.12082</c:v>
                </c:pt>
                <c:pt idx="27">
                  <c:v>0.12081</c:v>
                </c:pt>
                <c:pt idx="28">
                  <c:v>0.12082</c:v>
                </c:pt>
                <c:pt idx="29">
                  <c:v>0.12082</c:v>
                </c:pt>
                <c:pt idx="30">
                  <c:v>0.12082</c:v>
                </c:pt>
                <c:pt idx="31">
                  <c:v>0.1208</c:v>
                </c:pt>
                <c:pt idx="32">
                  <c:v>0.12082</c:v>
                </c:pt>
                <c:pt idx="33">
                  <c:v>0.12082</c:v>
                </c:pt>
                <c:pt idx="34">
                  <c:v>0.12081</c:v>
                </c:pt>
                <c:pt idx="35">
                  <c:v>0.12081</c:v>
                </c:pt>
                <c:pt idx="36">
                  <c:v>0.12082</c:v>
                </c:pt>
                <c:pt idx="37">
                  <c:v>0.12081</c:v>
                </c:pt>
                <c:pt idx="38">
                  <c:v>0.12081</c:v>
                </c:pt>
                <c:pt idx="39">
                  <c:v>0.12081</c:v>
                </c:pt>
                <c:pt idx="40">
                  <c:v>0.12082</c:v>
                </c:pt>
                <c:pt idx="41">
                  <c:v>0.12082</c:v>
                </c:pt>
                <c:pt idx="42">
                  <c:v>0.12081</c:v>
                </c:pt>
                <c:pt idx="43">
                  <c:v>0.12082</c:v>
                </c:pt>
                <c:pt idx="44">
                  <c:v>0.12082</c:v>
                </c:pt>
                <c:pt idx="45">
                  <c:v>0.12082</c:v>
                </c:pt>
                <c:pt idx="46">
                  <c:v>0.12082</c:v>
                </c:pt>
                <c:pt idx="47">
                  <c:v>0.12082</c:v>
                </c:pt>
                <c:pt idx="48">
                  <c:v>0.12082</c:v>
                </c:pt>
                <c:pt idx="49">
                  <c:v>0.12081</c:v>
                </c:pt>
                <c:pt idx="50">
                  <c:v>0.12081</c:v>
                </c:pt>
                <c:pt idx="51">
                  <c:v>0.12082</c:v>
                </c:pt>
                <c:pt idx="52">
                  <c:v>0.12082</c:v>
                </c:pt>
                <c:pt idx="53">
                  <c:v>0.12082</c:v>
                </c:pt>
                <c:pt idx="54">
                  <c:v>0.12082</c:v>
                </c:pt>
                <c:pt idx="55">
                  <c:v>0.12082</c:v>
                </c:pt>
                <c:pt idx="56">
                  <c:v>0.12082</c:v>
                </c:pt>
                <c:pt idx="57">
                  <c:v>0.12082</c:v>
                </c:pt>
                <c:pt idx="58">
                  <c:v>0.12082</c:v>
                </c:pt>
                <c:pt idx="59">
                  <c:v>0.12082</c:v>
                </c:pt>
                <c:pt idx="60">
                  <c:v>0.12082</c:v>
                </c:pt>
                <c:pt idx="61">
                  <c:v>0.12082</c:v>
                </c:pt>
                <c:pt idx="62">
                  <c:v>0.12082</c:v>
                </c:pt>
                <c:pt idx="63">
                  <c:v>0.12082</c:v>
                </c:pt>
                <c:pt idx="64">
                  <c:v>0.12082</c:v>
                </c:pt>
                <c:pt idx="65">
                  <c:v>0.12082</c:v>
                </c:pt>
                <c:pt idx="66">
                  <c:v>0.12152</c:v>
                </c:pt>
                <c:pt idx="67">
                  <c:v>0.12343</c:v>
                </c:pt>
                <c:pt idx="68">
                  <c:v>0.12358</c:v>
                </c:pt>
                <c:pt idx="69">
                  <c:v>0.12361999999999999</c:v>
                </c:pt>
                <c:pt idx="70">
                  <c:v>0.1237</c:v>
                </c:pt>
                <c:pt idx="71">
                  <c:v>0.12383</c:v>
                </c:pt>
                <c:pt idx="72">
                  <c:v>0.12397</c:v>
                </c:pt>
                <c:pt idx="73">
                  <c:v>0.12422999999999999</c:v>
                </c:pt>
                <c:pt idx="74">
                  <c:v>0.12446</c:v>
                </c:pt>
                <c:pt idx="75">
                  <c:v>0.12476</c:v>
                </c:pt>
                <c:pt idx="76">
                  <c:v>0.12477000000000001</c:v>
                </c:pt>
                <c:pt idx="77">
                  <c:v>0.1249</c:v>
                </c:pt>
                <c:pt idx="78">
                  <c:v>0.12514</c:v>
                </c:pt>
                <c:pt idx="79">
                  <c:v>0.12542</c:v>
                </c:pt>
                <c:pt idx="80">
                  <c:v>0.12601000000000001</c:v>
                </c:pt>
                <c:pt idx="81">
                  <c:v>0.12653</c:v>
                </c:pt>
                <c:pt idx="82">
                  <c:v>0.12712828642511445</c:v>
                </c:pt>
                <c:pt idx="83">
                  <c:v>0.12781251437890787</c:v>
                </c:pt>
                <c:pt idx="84">
                  <c:v>0.12837646140554254</c:v>
                </c:pt>
                <c:pt idx="85">
                  <c:v>0.12895521772154184</c:v>
                </c:pt>
                <c:pt idx="86">
                  <c:v>0.12921599487270932</c:v>
                </c:pt>
                <c:pt idx="87">
                  <c:v>0.12943794162607708</c:v>
                </c:pt>
                <c:pt idx="88">
                  <c:v>0.13031998769779315</c:v>
                </c:pt>
                <c:pt idx="89">
                  <c:v>0.13100974450479627</c:v>
                </c:pt>
                <c:pt idx="90">
                  <c:v>0.13193377979724416</c:v>
                </c:pt>
                <c:pt idx="91">
                  <c:v>0.13200814754286636</c:v>
                </c:pt>
                <c:pt idx="92">
                  <c:v>0.13290290512460312</c:v>
                </c:pt>
                <c:pt idx="93">
                  <c:v>0.13332213427405432</c:v>
                </c:pt>
                <c:pt idx="94">
                  <c:v>0.13471079612733403</c:v>
                </c:pt>
                <c:pt idx="95">
                  <c:v>0.13564913537241113</c:v>
                </c:pt>
                <c:pt idx="96">
                  <c:v>0.13797271175706868</c:v>
                </c:pt>
                <c:pt idx="97">
                  <c:v>0.13956656208478946</c:v>
                </c:pt>
                <c:pt idx="98">
                  <c:v>0.14133856097557529</c:v>
                </c:pt>
                <c:pt idx="99">
                  <c:v>0.14284163433684344</c:v>
                </c:pt>
                <c:pt idx="100">
                  <c:v>0.14338706046488953</c:v>
                </c:pt>
                <c:pt idx="101">
                  <c:v>0.14496178082648509</c:v>
                </c:pt>
                <c:pt idx="102">
                  <c:v>0.14624950457980324</c:v>
                </c:pt>
                <c:pt idx="103">
                  <c:v>0.14595344085236811</c:v>
                </c:pt>
                <c:pt idx="104">
                  <c:v>0.14639980909464895</c:v>
                </c:pt>
                <c:pt idx="105">
                  <c:v>0.14637966493694696</c:v>
                </c:pt>
                <c:pt idx="106">
                  <c:v>0.14644375973851001</c:v>
                </c:pt>
                <c:pt idx="107">
                  <c:v>0.14614135668867068</c:v>
                </c:pt>
                <c:pt idx="108">
                  <c:v>0.14623988020029013</c:v>
                </c:pt>
                <c:pt idx="109">
                  <c:v>0.1462895127974066</c:v>
                </c:pt>
                <c:pt idx="110">
                  <c:v>0.14623688620722899</c:v>
                </c:pt>
                <c:pt idx="111">
                  <c:v>0.14638787908375475</c:v>
                </c:pt>
                <c:pt idx="112">
                  <c:v>0.14652974467623001</c:v>
                </c:pt>
                <c:pt idx="113">
                  <c:v>0.14634334543548499</c:v>
                </c:pt>
                <c:pt idx="114">
                  <c:v>0.14636946452958799</c:v>
                </c:pt>
                <c:pt idx="115">
                  <c:v>0.14636543266667401</c:v>
                </c:pt>
                <c:pt idx="116">
                  <c:v>0.146436273596209</c:v>
                </c:pt>
                <c:pt idx="117">
                  <c:v>0.146465494682326</c:v>
                </c:pt>
                <c:pt idx="118">
                  <c:v>0.146468845379117</c:v>
                </c:pt>
                <c:pt idx="119">
                  <c:v>0.14645832388909599</c:v>
                </c:pt>
                <c:pt idx="120">
                  <c:v>0.14647022183300601</c:v>
                </c:pt>
                <c:pt idx="121">
                  <c:v>0.146476364573812</c:v>
                </c:pt>
                <c:pt idx="122">
                  <c:v>0.146489257560597</c:v>
                </c:pt>
                <c:pt idx="123">
                  <c:v>0.146495309010927</c:v>
                </c:pt>
                <c:pt idx="124">
                  <c:v>0.14646875397489201</c:v>
                </c:pt>
                <c:pt idx="125">
                  <c:v>0.14670285337049799</c:v>
                </c:pt>
                <c:pt idx="126">
                  <c:v>0.14754350601310101</c:v>
                </c:pt>
                <c:pt idx="127">
                  <c:v>0.14727274309541899</c:v>
                </c:pt>
                <c:pt idx="128">
                  <c:v>0.14832342183879199</c:v>
                </c:pt>
                <c:pt idx="129">
                  <c:v>0.14985374274707899</c:v>
                </c:pt>
                <c:pt idx="130">
                  <c:v>0.15024535065762401</c:v>
                </c:pt>
                <c:pt idx="131">
                  <c:v>0.15029436224376599</c:v>
                </c:pt>
                <c:pt idx="132">
                  <c:v>0.15143750054796501</c:v>
                </c:pt>
                <c:pt idx="133">
                  <c:v>0.15188252971201999</c:v>
                </c:pt>
                <c:pt idx="134">
                  <c:v>0.15229407854136701</c:v>
                </c:pt>
                <c:pt idx="135">
                  <c:v>0.15315851140137501</c:v>
                </c:pt>
                <c:pt idx="136">
                  <c:v>0.15385775235363899</c:v>
                </c:pt>
                <c:pt idx="137">
                  <c:v>0.154372490528145</c:v>
                </c:pt>
                <c:pt idx="138">
                  <c:v>0.154769652457007</c:v>
                </c:pt>
                <c:pt idx="139">
                  <c:v>0.156029946895547</c:v>
                </c:pt>
                <c:pt idx="140">
                  <c:v>0.156671053456163</c:v>
                </c:pt>
                <c:pt idx="141">
                  <c:v>0.1573192794777</c:v>
                </c:pt>
                <c:pt idx="142">
                  <c:v>0.157748611812216</c:v>
                </c:pt>
                <c:pt idx="143">
                  <c:v>0.15801283064184801</c:v>
                </c:pt>
                <c:pt idx="144">
                  <c:v>0.15833306944488401</c:v>
                </c:pt>
                <c:pt idx="145">
                  <c:v>0.158721088953647</c:v>
                </c:pt>
                <c:pt idx="146">
                  <c:v>0.15852542531651101</c:v>
                </c:pt>
                <c:pt idx="147">
                  <c:v>0.15881631398545801</c:v>
                </c:pt>
                <c:pt idx="148">
                  <c:v>0.15859505923525499</c:v>
                </c:pt>
                <c:pt idx="149">
                  <c:v>0.15828319713064201</c:v>
                </c:pt>
                <c:pt idx="150">
                  <c:v>0.15812717189553099</c:v>
                </c:pt>
                <c:pt idx="151">
                  <c:v>0.157719729298085</c:v>
                </c:pt>
                <c:pt idx="152">
                  <c:v>0.15774337311787201</c:v>
                </c:pt>
                <c:pt idx="153">
                  <c:v>0.158369344762673</c:v>
                </c:pt>
                <c:pt idx="154">
                  <c:v>0.15883705859181399</c:v>
                </c:pt>
                <c:pt idx="155">
                  <c:v>0.158981248161779</c:v>
                </c:pt>
                <c:pt idx="156">
                  <c:v>0.159267970875756</c:v>
                </c:pt>
                <c:pt idx="157">
                  <c:v>0.15912924477260401</c:v>
                </c:pt>
                <c:pt idx="158">
                  <c:v>0.159373243748794</c:v>
                </c:pt>
                <c:pt idx="159">
                  <c:v>0.160075128585145</c:v>
                </c:pt>
                <c:pt idx="160">
                  <c:v>0.16134745097918701</c:v>
                </c:pt>
                <c:pt idx="161">
                  <c:v>0.16205406771915401</c:v>
                </c:pt>
                <c:pt idx="162">
                  <c:v>0.16202859804755501</c:v>
                </c:pt>
                <c:pt idx="163">
                  <c:v>0.162054497454271</c:v>
                </c:pt>
                <c:pt idx="164">
                  <c:v>0.1623859915018</c:v>
                </c:pt>
                <c:pt idx="165">
                  <c:v>0.162854723301254</c:v>
                </c:pt>
                <c:pt idx="166">
                  <c:v>0.16292957669180899</c:v>
                </c:pt>
                <c:pt idx="167">
                  <c:v>0.163473484600798</c:v>
                </c:pt>
                <c:pt idx="168">
                  <c:v>0.16382925887092301</c:v>
                </c:pt>
                <c:pt idx="169">
                  <c:v>0.16357866497998899</c:v>
                </c:pt>
                <c:pt idx="170">
                  <c:v>0.16294858028905301</c:v>
                </c:pt>
                <c:pt idx="171">
                  <c:v>0.16246663341516199</c:v>
                </c:pt>
                <c:pt idx="172">
                  <c:v>0.16226171191514799</c:v>
                </c:pt>
                <c:pt idx="173">
                  <c:v>0.16243359559913301</c:v>
                </c:pt>
                <c:pt idx="174">
                  <c:v>0.16214025131738999</c:v>
                </c:pt>
                <c:pt idx="175">
                  <c:v>0.162321475363079</c:v>
                </c:pt>
                <c:pt idx="176">
                  <c:v>0.16254678299598099</c:v>
                </c:pt>
                <c:pt idx="177">
                  <c:v>0.16275932587002001</c:v>
                </c:pt>
                <c:pt idx="178">
                  <c:v>0.16275202829715299</c:v>
                </c:pt>
                <c:pt idx="179">
                  <c:v>0.163286125500161</c:v>
                </c:pt>
                <c:pt idx="180">
                  <c:v>0.16320177838401001</c:v>
                </c:pt>
                <c:pt idx="181" formatCode="0.0000">
                  <c:v>0.16266775111834078</c:v>
                </c:pt>
                <c:pt idx="182" formatCode="0.0000">
                  <c:v>0.16280811435641954</c:v>
                </c:pt>
                <c:pt idx="183" formatCode="0.0000">
                  <c:v>0.16356707067733126</c:v>
                </c:pt>
                <c:pt idx="184" formatCode="0.0000">
                  <c:v>0.16340937316164456</c:v>
                </c:pt>
                <c:pt idx="185" formatCode="0.0000">
                  <c:v>0.163569746139754</c:v>
                </c:pt>
                <c:pt idx="186" formatCode="0.0000">
                  <c:v>0.16347348460079775</c:v>
                </c:pt>
                <c:pt idx="187" formatCode="0.0000">
                  <c:v>0.15651166794484528</c:v>
                </c:pt>
                <c:pt idx="188" formatCode="0.0000">
                  <c:v>0.15720057221008285</c:v>
                </c:pt>
                <c:pt idx="189" formatCode="0.0000">
                  <c:v>0.15749271596188677</c:v>
                </c:pt>
                <c:pt idx="190" formatCode="0.0000">
                  <c:v>0.1563086157308991</c:v>
                </c:pt>
                <c:pt idx="191" formatCode="0.0000">
                  <c:v>0.15404760070861895</c:v>
                </c:pt>
                <c:pt idx="192" formatCode="0.0000">
                  <c:v>0.15206118942262367</c:v>
                </c:pt>
                <c:pt idx="193" formatCode="0.0000">
                  <c:v>0.1527277170260859</c:v>
                </c:pt>
                <c:pt idx="194" formatCode="0.0000">
                  <c:v>0.1546240316670017</c:v>
                </c:pt>
                <c:pt idx="195" formatCode="0.0000">
                  <c:v>0.15421151651605342</c:v>
                </c:pt>
                <c:pt idx="196" formatCode="0.0000">
                  <c:v>0.1518672073139247</c:v>
                </c:pt>
                <c:pt idx="197" formatCode="0.0000">
                  <c:v>0.15050041387613816</c:v>
                </c:pt>
                <c:pt idx="198" formatCode="0.0000">
                  <c:v>0.15030361329886371</c:v>
                </c:pt>
                <c:pt idx="199" formatCode="0.0000">
                  <c:v>0.14972749595735763</c:v>
                </c:pt>
                <c:pt idx="200" formatCode="0.0000">
                  <c:v>0.14991604701367234</c:v>
                </c:pt>
                <c:pt idx="201" formatCode="0.0000">
                  <c:v>0.14771266931564719</c:v>
                </c:pt>
                <c:pt idx="202" formatCode="0.0000">
                  <c:v>0.14522640797002528</c:v>
                </c:pt>
                <c:pt idx="203" formatCode="0.0000">
                  <c:v>0.14388903277792167</c:v>
                </c:pt>
                <c:pt idx="204" formatCode="0.0000">
                  <c:v>0.14534249960030812</c:v>
                </c:pt>
                <c:pt idx="205" formatCode="0.0000">
                  <c:v>0.14557735980900249</c:v>
                </c:pt>
                <c:pt idx="206" formatCode="0.0000">
                  <c:v>0.14511681903932666</c:v>
                </c:pt>
                <c:pt idx="207" formatCode="0.0000">
                  <c:v>0.14497586151905706</c:v>
                </c:pt>
                <c:pt idx="208" formatCode="0.0000">
                  <c:v>0.14643646853812473</c:v>
                </c:pt>
                <c:pt idx="209" formatCode="0.0000">
                  <c:v>0.14744913005013272</c:v>
                </c:pt>
                <c:pt idx="210" formatCode="0.0000">
                  <c:v>0.14866572511707427</c:v>
                </c:pt>
                <c:pt idx="211" formatCode="0.0000">
                  <c:v>0.15161393028791487</c:v>
                </c:pt>
                <c:pt idx="212" formatCode="0.0000">
                  <c:v>0.15041891668296203</c:v>
                </c:pt>
                <c:pt idx="213" formatCode="0.0000">
                  <c:v>0.15086369465188204</c:v>
                </c:pt>
                <c:pt idx="214" formatCode="0.0000">
                  <c:v>0.15134775172914805</c:v>
                </c:pt>
                <c:pt idx="215" formatCode="0.0000">
                  <c:v>0.1535720867375146</c:v>
                </c:pt>
                <c:pt idx="216" formatCode="0.0000">
                  <c:v>0.15883100381194409</c:v>
                </c:pt>
                <c:pt idx="217" formatCode="0.0000">
                  <c:v>0.15794045644791913</c:v>
                </c:pt>
                <c:pt idx="218" formatCode="0.0000">
                  <c:v>0.15935239187940209</c:v>
                </c:pt>
                <c:pt idx="219" formatCode="0.0000">
                  <c:v>0.15771129370574227</c:v>
                </c:pt>
                <c:pt idx="220" formatCode="0.0000">
                  <c:v>0.15620118712902217</c:v>
                </c:pt>
                <c:pt idx="221" formatCode="0.0000">
                  <c:v>0.15094795314575535</c:v>
                </c:pt>
                <c:pt idx="222" formatCode="0.0000">
                  <c:v>0.1463935938163346</c:v>
                </c:pt>
                <c:pt idx="223" formatCode="0.0000">
                  <c:v>0.14598540145985403</c:v>
                </c:pt>
                <c:pt idx="224" formatCode="0.0000">
                  <c:v>0.14577259475218657</c:v>
                </c:pt>
                <c:pt idx="225" formatCode="0.0000">
                  <c:v>0.14409221902017291</c:v>
                </c:pt>
                <c:pt idx="226" formatCode="0.0000">
                  <c:v>0.14409221902017291</c:v>
                </c:pt>
                <c:pt idx="227" formatCode="0.0000">
                  <c:v>0.14513788098693758</c:v>
                </c:pt>
                <c:pt idx="228" formatCode="0.0000">
                  <c:v>0.14732665265426492</c:v>
                </c:pt>
                <c:pt idx="229" formatCode="0.0000">
                  <c:v>0.14846455832854347</c:v>
                </c:pt>
                <c:pt idx="230" formatCode="0.0000">
                  <c:v>0.14899545138171985</c:v>
                </c:pt>
                <c:pt idx="231" formatCode="0.0000">
                  <c:v>0.14888337468982646</c:v>
                </c:pt>
                <c:pt idx="232" formatCode="0.0000">
                  <c:v>0.14555483203738454</c:v>
                </c:pt>
                <c:pt idx="233" formatCode="0.0000">
                  <c:v>0.14489868912443815</c:v>
                </c:pt>
                <c:pt idx="234" formatCode="0.0000">
                  <c:v>0.14540224871186821</c:v>
                </c:pt>
                <c:pt idx="235" formatCode="0.0000">
                  <c:v>0.14160048453111249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23-7A41-8676-0926FBE7A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488448"/>
        <c:axId val="823490496"/>
      </c:lineChart>
      <c:catAx>
        <c:axId val="8234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3490496"/>
        <c:crosses val="autoZero"/>
        <c:auto val="1"/>
        <c:lblAlgn val="ctr"/>
        <c:lblOffset val="100"/>
        <c:noMultiLvlLbl val="0"/>
      </c:catAx>
      <c:valAx>
        <c:axId val="82349049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823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>
                <a:solidFill>
                  <a:schemeClr val="tx1"/>
                </a:solidFill>
              </a:rPr>
              <a:t>China's</a:t>
            </a:r>
            <a:r>
              <a:rPr lang="en-US" sz="3600" baseline="0">
                <a:solidFill>
                  <a:schemeClr val="tx1"/>
                </a:solidFill>
              </a:rPr>
              <a:t> Reserves, </a:t>
            </a:r>
          </a:p>
          <a:p>
            <a:pPr>
              <a:defRPr sz="3600">
                <a:solidFill>
                  <a:schemeClr val="tx1"/>
                </a:solidFill>
              </a:defRPr>
            </a:pPr>
            <a:r>
              <a:rPr lang="en-US" sz="3600" baseline="0">
                <a:solidFill>
                  <a:schemeClr val="tx1"/>
                </a:solidFill>
              </a:rPr>
              <a:t>$ trillions, 2000-2019 </a:t>
            </a:r>
            <a:endParaRPr lang="en-US" sz="360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'Reserves quarterly'!$E$7:$CD$7</c:f>
              <c:strCache>
                <c:ptCount val="78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  <c:pt idx="77">
                  <c:v>2019Q2</c:v>
                </c:pt>
              </c:strCache>
            </c:strRef>
          </c:cat>
          <c:val>
            <c:numRef>
              <c:f>'Reserves quarterly'!$E$8:$CD$8</c:f>
              <c:numCache>
                <c:formatCode>0.00</c:formatCode>
                <c:ptCount val="78"/>
                <c:pt idx="0">
                  <c:v>0.15976868907213401</c:v>
                </c:pt>
                <c:pt idx="1">
                  <c:v>0.16128503090686899</c:v>
                </c:pt>
                <c:pt idx="2">
                  <c:v>0.162584737028065</c:v>
                </c:pt>
                <c:pt idx="3">
                  <c:v>0.16827758772931001</c:v>
                </c:pt>
                <c:pt idx="4">
                  <c:v>0.178890604889892</c:v>
                </c:pt>
                <c:pt idx="5">
                  <c:v>0.18386143108201</c:v>
                </c:pt>
                <c:pt idx="6">
                  <c:v>0.19928446308612</c:v>
                </c:pt>
                <c:pt idx="7">
                  <c:v>0.215605128197421</c:v>
                </c:pt>
                <c:pt idx="8">
                  <c:v>0.23086977388045002</c:v>
                </c:pt>
                <c:pt idx="9">
                  <c:v>0.246749018678599</c:v>
                </c:pt>
                <c:pt idx="10">
                  <c:v>0.26296374033377401</c:v>
                </c:pt>
                <c:pt idx="11">
                  <c:v>0.29112781713505903</c:v>
                </c:pt>
                <c:pt idx="12">
                  <c:v>0.32087113679144297</c:v>
                </c:pt>
                <c:pt idx="13">
                  <c:v>0.35136407686321897</c:v>
                </c:pt>
                <c:pt idx="14">
                  <c:v>0.38888093720673905</c:v>
                </c:pt>
                <c:pt idx="15">
                  <c:v>0.40815065834877401</c:v>
                </c:pt>
                <c:pt idx="16">
                  <c:v>0.44442721163533699</c:v>
                </c:pt>
                <c:pt idx="17">
                  <c:v>0.47511382080530701</c:v>
                </c:pt>
                <c:pt idx="18">
                  <c:v>0.51900109530724103</c:v>
                </c:pt>
                <c:pt idx="19">
                  <c:v>0.61449953245750411</c:v>
                </c:pt>
                <c:pt idx="20">
                  <c:v>0.663190365860436</c:v>
                </c:pt>
                <c:pt idx="21">
                  <c:v>0.71495014525289691</c:v>
                </c:pt>
                <c:pt idx="22">
                  <c:v>0.77226545132698499</c:v>
                </c:pt>
                <c:pt idx="23">
                  <c:v>0.82151385774845309</c:v>
                </c:pt>
                <c:pt idx="24">
                  <c:v>0.87763668257711214</c:v>
                </c:pt>
                <c:pt idx="25">
                  <c:v>0.9436101302136769</c:v>
                </c:pt>
                <c:pt idx="26">
                  <c:v>0.99045103539982604</c:v>
                </c:pt>
                <c:pt idx="27">
                  <c:v>1.0684930271844699</c:v>
                </c:pt>
                <c:pt idx="28">
                  <c:v>1.20403501806011</c:v>
                </c:pt>
                <c:pt idx="29">
                  <c:v>1.33459064419109</c:v>
                </c:pt>
                <c:pt idx="30">
                  <c:v>1.4356127576776299</c:v>
                </c:pt>
                <c:pt idx="31">
                  <c:v>1.5302816254071798</c:v>
                </c:pt>
                <c:pt idx="32">
                  <c:v>1.68428018605483</c:v>
                </c:pt>
                <c:pt idx="33">
                  <c:v>1.8110633833507399</c:v>
                </c:pt>
                <c:pt idx="34">
                  <c:v>1.90772945700376</c:v>
                </c:pt>
                <c:pt idx="35">
                  <c:v>1.9492599544550899</c:v>
                </c:pt>
                <c:pt idx="36">
                  <c:v>1.95682961226078</c:v>
                </c:pt>
                <c:pt idx="37">
                  <c:v>2.1352011200985803</c:v>
                </c:pt>
                <c:pt idx="38">
                  <c:v>2.28846925374524</c:v>
                </c:pt>
                <c:pt idx="39">
                  <c:v>2.4160436814073201</c:v>
                </c:pt>
                <c:pt idx="40">
                  <c:v>2.4635473235744905</c:v>
                </c:pt>
                <c:pt idx="41">
                  <c:v>2.4712112826036901</c:v>
                </c:pt>
                <c:pt idx="42">
                  <c:v>2.6668680625853303</c:v>
                </c:pt>
                <c:pt idx="43">
                  <c:v>2.8660792585939596</c:v>
                </c:pt>
                <c:pt idx="44">
                  <c:v>3.06717075531198</c:v>
                </c:pt>
                <c:pt idx="45">
                  <c:v>3.2197604660664902</c:v>
                </c:pt>
                <c:pt idx="46">
                  <c:v>3.2229868053668098</c:v>
                </c:pt>
                <c:pt idx="47">
                  <c:v>3.2027885324322902</c:v>
                </c:pt>
                <c:pt idx="48">
                  <c:v>3.3266015175025099</c:v>
                </c:pt>
                <c:pt idx="49">
                  <c:v>3.2606840434170299</c:v>
                </c:pt>
                <c:pt idx="50">
                  <c:v>3.3053070477537996</c:v>
                </c:pt>
                <c:pt idx="51">
                  <c:v>3.3311200151769098</c:v>
                </c:pt>
                <c:pt idx="52">
                  <c:v>3.4615988577851202</c:v>
                </c:pt>
                <c:pt idx="53">
                  <c:v>3.5152150107756901</c:v>
                </c:pt>
                <c:pt idx="54">
                  <c:v>3.6810343241430798</c:v>
                </c:pt>
                <c:pt idx="55">
                  <c:v>3.83954777009862</c:v>
                </c:pt>
                <c:pt idx="56">
                  <c:v>3.9660505680890497</c:v>
                </c:pt>
                <c:pt idx="57">
                  <c:v>4.0108335931227597</c:v>
                </c:pt>
                <c:pt idx="58">
                  <c:v>3.9049502394550601</c:v>
                </c:pt>
                <c:pt idx="59">
                  <c:v>3.8591680184412205</c:v>
                </c:pt>
                <c:pt idx="60">
                  <c:v>3.7447289891496802</c:v>
                </c:pt>
                <c:pt idx="61">
                  <c:v>3.7089505828535296</c:v>
                </c:pt>
                <c:pt idx="62">
                  <c:v>3.5292764258000098</c:v>
                </c:pt>
                <c:pt idx="63">
                  <c:v>3.3451937577022499</c:v>
                </c:pt>
                <c:pt idx="64">
                  <c:v>3.2337868078070398</c:v>
                </c:pt>
                <c:pt idx="65">
                  <c:v>3.2260171545650098</c:v>
                </c:pt>
                <c:pt idx="66">
                  <c:v>3.1863995370520599</c:v>
                </c:pt>
                <c:pt idx="67">
                  <c:v>3.0297752801715898</c:v>
                </c:pt>
                <c:pt idx="68">
                  <c:v>3.0284751946350097</c:v>
                </c:pt>
                <c:pt idx="69">
                  <c:v>3.0762950763885701</c:v>
                </c:pt>
                <c:pt idx="70">
                  <c:v>3.1278082178552999</c:v>
                </c:pt>
                <c:pt idx="71">
                  <c:v>3.1588769472130402</c:v>
                </c:pt>
                <c:pt idx="72">
                  <c:v>3.1617835507209699</c:v>
                </c:pt>
                <c:pt idx="73">
                  <c:v>3.1315169895407302</c:v>
                </c:pt>
                <c:pt idx="74">
                  <c:v>3.1063499690575198</c:v>
                </c:pt>
                <c:pt idx="75">
                  <c:v>3.0918812571990899</c:v>
                </c:pt>
                <c:pt idx="76">
                  <c:v>3.1178926341653996</c:v>
                </c:pt>
                <c:pt idx="77">
                  <c:v>3.1382785713560799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B6-0A4A-BB91-C6CDA8B8A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518672"/>
        <c:axId val="823521536"/>
      </c:lineChart>
      <c:catAx>
        <c:axId val="8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21536"/>
        <c:crosses val="autoZero"/>
        <c:auto val="1"/>
        <c:lblAlgn val="ctr"/>
        <c:lblOffset val="100"/>
        <c:noMultiLvlLbl val="0"/>
      </c:catAx>
      <c:valAx>
        <c:axId val="82352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351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'IFS Online'!$J$5:$IK$5</c:f>
              <c:strCache>
                <c:ptCount val="236"/>
                <c:pt idx="0">
                  <c:v>2000 Jan</c:v>
                </c:pt>
                <c:pt idx="1">
                  <c:v>2000 Feb</c:v>
                </c:pt>
                <c:pt idx="2">
                  <c:v>2000 Mar</c:v>
                </c:pt>
                <c:pt idx="3">
                  <c:v>2000 Apr</c:v>
                </c:pt>
                <c:pt idx="4">
                  <c:v>2000 May</c:v>
                </c:pt>
                <c:pt idx="5">
                  <c:v>2000 Jun</c:v>
                </c:pt>
                <c:pt idx="6">
                  <c:v>2000 Jul</c:v>
                </c:pt>
                <c:pt idx="7">
                  <c:v>2000 Aug</c:v>
                </c:pt>
                <c:pt idx="8">
                  <c:v>2000 Sep</c:v>
                </c:pt>
                <c:pt idx="9">
                  <c:v>2000 Oct</c:v>
                </c:pt>
                <c:pt idx="10">
                  <c:v>2000 Nov</c:v>
                </c:pt>
                <c:pt idx="11">
                  <c:v>2000 Dec</c:v>
                </c:pt>
                <c:pt idx="12">
                  <c:v>2001 Jan</c:v>
                </c:pt>
                <c:pt idx="13">
                  <c:v>2001 Feb</c:v>
                </c:pt>
                <c:pt idx="14">
                  <c:v>2001 Mar</c:v>
                </c:pt>
                <c:pt idx="15">
                  <c:v>2001 Apr</c:v>
                </c:pt>
                <c:pt idx="16">
                  <c:v>2001 May</c:v>
                </c:pt>
                <c:pt idx="17">
                  <c:v>2001 Jun</c:v>
                </c:pt>
                <c:pt idx="18">
                  <c:v>2001 Jul</c:v>
                </c:pt>
                <c:pt idx="19">
                  <c:v>2001 Aug</c:v>
                </c:pt>
                <c:pt idx="20">
                  <c:v>2001 Sep</c:v>
                </c:pt>
                <c:pt idx="21">
                  <c:v>2001 Oct</c:v>
                </c:pt>
                <c:pt idx="22">
                  <c:v>2001 Nov</c:v>
                </c:pt>
                <c:pt idx="23">
                  <c:v>2001 Dec</c:v>
                </c:pt>
                <c:pt idx="24">
                  <c:v>2002 Jan</c:v>
                </c:pt>
                <c:pt idx="25">
                  <c:v>2002 Feb</c:v>
                </c:pt>
                <c:pt idx="26">
                  <c:v>2002 Mar</c:v>
                </c:pt>
                <c:pt idx="27">
                  <c:v>2002 Apr</c:v>
                </c:pt>
                <c:pt idx="28">
                  <c:v>2002 May</c:v>
                </c:pt>
                <c:pt idx="29">
                  <c:v>2002 Jun</c:v>
                </c:pt>
                <c:pt idx="30">
                  <c:v>2002 Jul</c:v>
                </c:pt>
                <c:pt idx="31">
                  <c:v>2002 Aug</c:v>
                </c:pt>
                <c:pt idx="32">
                  <c:v>2002 Sep</c:v>
                </c:pt>
                <c:pt idx="33">
                  <c:v>2002 Oct</c:v>
                </c:pt>
                <c:pt idx="34">
                  <c:v>2002 Nov</c:v>
                </c:pt>
                <c:pt idx="35">
                  <c:v>2002 Dec</c:v>
                </c:pt>
                <c:pt idx="36">
                  <c:v>2003 Jan</c:v>
                </c:pt>
                <c:pt idx="37">
                  <c:v>2003 Feb</c:v>
                </c:pt>
                <c:pt idx="38">
                  <c:v>2003 Mar</c:v>
                </c:pt>
                <c:pt idx="39">
                  <c:v>2003 Apr</c:v>
                </c:pt>
                <c:pt idx="40">
                  <c:v>2003 May</c:v>
                </c:pt>
                <c:pt idx="41">
                  <c:v>2003 Jun</c:v>
                </c:pt>
                <c:pt idx="42">
                  <c:v>2003 Jul</c:v>
                </c:pt>
                <c:pt idx="43">
                  <c:v>2003 Aug</c:v>
                </c:pt>
                <c:pt idx="44">
                  <c:v>2003 Sep</c:v>
                </c:pt>
                <c:pt idx="45">
                  <c:v>2003 Oct</c:v>
                </c:pt>
                <c:pt idx="46">
                  <c:v>2003 Nov</c:v>
                </c:pt>
                <c:pt idx="47">
                  <c:v>2003 Dec</c:v>
                </c:pt>
                <c:pt idx="48">
                  <c:v>2004 Jan</c:v>
                </c:pt>
                <c:pt idx="49">
                  <c:v>2004 Feb</c:v>
                </c:pt>
                <c:pt idx="50">
                  <c:v>2004 Mar</c:v>
                </c:pt>
                <c:pt idx="51">
                  <c:v>2004 Apr</c:v>
                </c:pt>
                <c:pt idx="52">
                  <c:v>2004 May</c:v>
                </c:pt>
                <c:pt idx="53">
                  <c:v>2004 Jun</c:v>
                </c:pt>
                <c:pt idx="54">
                  <c:v>2004 Jul</c:v>
                </c:pt>
                <c:pt idx="55">
                  <c:v>2004 Aug</c:v>
                </c:pt>
                <c:pt idx="56">
                  <c:v>2004 Sep</c:v>
                </c:pt>
                <c:pt idx="57">
                  <c:v>2004 Oct</c:v>
                </c:pt>
                <c:pt idx="58">
                  <c:v>2004 Nov</c:v>
                </c:pt>
                <c:pt idx="59">
                  <c:v>2004 Dec</c:v>
                </c:pt>
                <c:pt idx="60">
                  <c:v>2005 Jan</c:v>
                </c:pt>
                <c:pt idx="61">
                  <c:v>2005 Feb</c:v>
                </c:pt>
                <c:pt idx="62">
                  <c:v>2005 Mar</c:v>
                </c:pt>
                <c:pt idx="63">
                  <c:v>2005 Apr</c:v>
                </c:pt>
                <c:pt idx="64">
                  <c:v>2005 May</c:v>
                </c:pt>
                <c:pt idx="65">
                  <c:v>2005 Jun</c:v>
                </c:pt>
                <c:pt idx="66">
                  <c:v>2005 Jul</c:v>
                </c:pt>
                <c:pt idx="67">
                  <c:v>2005 Aug</c:v>
                </c:pt>
                <c:pt idx="68">
                  <c:v>2005 Sep</c:v>
                </c:pt>
                <c:pt idx="69">
                  <c:v>2005 Oct</c:v>
                </c:pt>
                <c:pt idx="70">
                  <c:v>2005 Nov</c:v>
                </c:pt>
                <c:pt idx="71">
                  <c:v>2005 Dec</c:v>
                </c:pt>
                <c:pt idx="72">
                  <c:v>2006 Jan</c:v>
                </c:pt>
                <c:pt idx="73">
                  <c:v>2006 Feb</c:v>
                </c:pt>
                <c:pt idx="74">
                  <c:v>2006 Mar</c:v>
                </c:pt>
                <c:pt idx="75">
                  <c:v>2006 Apr</c:v>
                </c:pt>
                <c:pt idx="76">
                  <c:v>2006 May</c:v>
                </c:pt>
                <c:pt idx="77">
                  <c:v>2006 Jun</c:v>
                </c:pt>
                <c:pt idx="78">
                  <c:v>2006 Jul</c:v>
                </c:pt>
                <c:pt idx="79">
                  <c:v>2006 Aug</c:v>
                </c:pt>
                <c:pt idx="80">
                  <c:v>2006 Sep</c:v>
                </c:pt>
                <c:pt idx="81">
                  <c:v>2006 Oct</c:v>
                </c:pt>
                <c:pt idx="82">
                  <c:v>2006 Nov</c:v>
                </c:pt>
                <c:pt idx="83">
                  <c:v>2006 Dec</c:v>
                </c:pt>
                <c:pt idx="84">
                  <c:v>2007 Jan</c:v>
                </c:pt>
                <c:pt idx="85">
                  <c:v>2007 Feb</c:v>
                </c:pt>
                <c:pt idx="86">
                  <c:v>2007 Mar</c:v>
                </c:pt>
                <c:pt idx="87">
                  <c:v>2007 Apr</c:v>
                </c:pt>
                <c:pt idx="88">
                  <c:v>2007 May</c:v>
                </c:pt>
                <c:pt idx="89">
                  <c:v>2007 Jun</c:v>
                </c:pt>
                <c:pt idx="90">
                  <c:v>2007 Jul</c:v>
                </c:pt>
                <c:pt idx="91">
                  <c:v>2007 Aug</c:v>
                </c:pt>
                <c:pt idx="92">
                  <c:v>2007 Sep</c:v>
                </c:pt>
                <c:pt idx="93">
                  <c:v>2007 Oct</c:v>
                </c:pt>
                <c:pt idx="94">
                  <c:v>2007 Nov</c:v>
                </c:pt>
                <c:pt idx="95">
                  <c:v>2007 Dec</c:v>
                </c:pt>
                <c:pt idx="96">
                  <c:v>2008 Jan</c:v>
                </c:pt>
                <c:pt idx="97">
                  <c:v>2008 Feb</c:v>
                </c:pt>
                <c:pt idx="98">
                  <c:v>2008 Mar</c:v>
                </c:pt>
                <c:pt idx="99">
                  <c:v>2008 Apr</c:v>
                </c:pt>
                <c:pt idx="100">
                  <c:v>2008 May</c:v>
                </c:pt>
                <c:pt idx="101">
                  <c:v>2008 Jun</c:v>
                </c:pt>
                <c:pt idx="102">
                  <c:v>2008 Jul</c:v>
                </c:pt>
                <c:pt idx="103">
                  <c:v>2008 Aug</c:v>
                </c:pt>
                <c:pt idx="104">
                  <c:v>2008 Sep</c:v>
                </c:pt>
                <c:pt idx="105">
                  <c:v>2008 Oct</c:v>
                </c:pt>
                <c:pt idx="106">
                  <c:v>2008 Nov</c:v>
                </c:pt>
                <c:pt idx="107">
                  <c:v>2008 Dec</c:v>
                </c:pt>
                <c:pt idx="108">
                  <c:v>2009 Jan</c:v>
                </c:pt>
                <c:pt idx="109">
                  <c:v>2009 Feb</c:v>
                </c:pt>
                <c:pt idx="110">
                  <c:v>2009 Mar</c:v>
                </c:pt>
                <c:pt idx="111">
                  <c:v>2009 Apr</c:v>
                </c:pt>
                <c:pt idx="112">
                  <c:v>2009 May</c:v>
                </c:pt>
                <c:pt idx="113">
                  <c:v>2009 Jun</c:v>
                </c:pt>
                <c:pt idx="114">
                  <c:v>2009 Jul</c:v>
                </c:pt>
                <c:pt idx="115">
                  <c:v>2009 Aug</c:v>
                </c:pt>
                <c:pt idx="116">
                  <c:v>2009 Sep</c:v>
                </c:pt>
                <c:pt idx="117">
                  <c:v>2009 Oct</c:v>
                </c:pt>
                <c:pt idx="118">
                  <c:v>2009 Nov</c:v>
                </c:pt>
                <c:pt idx="119">
                  <c:v>2009 Dec</c:v>
                </c:pt>
                <c:pt idx="120">
                  <c:v>2010 Jan</c:v>
                </c:pt>
                <c:pt idx="121">
                  <c:v>2010 Feb</c:v>
                </c:pt>
                <c:pt idx="122">
                  <c:v>2010 Mar</c:v>
                </c:pt>
                <c:pt idx="123">
                  <c:v>2010 Apr</c:v>
                </c:pt>
                <c:pt idx="124">
                  <c:v>2010 May</c:v>
                </c:pt>
                <c:pt idx="125">
                  <c:v>2010 Jun</c:v>
                </c:pt>
                <c:pt idx="126">
                  <c:v>2010 Jul</c:v>
                </c:pt>
                <c:pt idx="127">
                  <c:v>2010 Aug</c:v>
                </c:pt>
                <c:pt idx="128">
                  <c:v>2010 Sep</c:v>
                </c:pt>
                <c:pt idx="129">
                  <c:v>2010 Oct</c:v>
                </c:pt>
                <c:pt idx="130">
                  <c:v>2010 Nov</c:v>
                </c:pt>
                <c:pt idx="131">
                  <c:v>2010 Dec</c:v>
                </c:pt>
                <c:pt idx="132">
                  <c:v>2011 Jan</c:v>
                </c:pt>
                <c:pt idx="133">
                  <c:v>2011 Feb</c:v>
                </c:pt>
                <c:pt idx="134">
                  <c:v>2011 Mar</c:v>
                </c:pt>
                <c:pt idx="135">
                  <c:v>2011 Apr</c:v>
                </c:pt>
                <c:pt idx="136">
                  <c:v>2011 May</c:v>
                </c:pt>
                <c:pt idx="137">
                  <c:v>2011 Jun</c:v>
                </c:pt>
                <c:pt idx="138">
                  <c:v>2011 Jul</c:v>
                </c:pt>
                <c:pt idx="139">
                  <c:v>2011 Aug</c:v>
                </c:pt>
                <c:pt idx="140">
                  <c:v>2011 Sep</c:v>
                </c:pt>
                <c:pt idx="141">
                  <c:v>2011 Oct</c:v>
                </c:pt>
                <c:pt idx="142">
                  <c:v>2011 Nov</c:v>
                </c:pt>
                <c:pt idx="143">
                  <c:v>2011 Dec</c:v>
                </c:pt>
                <c:pt idx="144">
                  <c:v>2012 Jan</c:v>
                </c:pt>
                <c:pt idx="145">
                  <c:v>2012 Feb</c:v>
                </c:pt>
                <c:pt idx="146">
                  <c:v>2012 Mar</c:v>
                </c:pt>
                <c:pt idx="147">
                  <c:v>2012 Apr</c:v>
                </c:pt>
                <c:pt idx="148">
                  <c:v>2012 May</c:v>
                </c:pt>
                <c:pt idx="149">
                  <c:v>2012 Jun</c:v>
                </c:pt>
                <c:pt idx="150">
                  <c:v>2012 Jul</c:v>
                </c:pt>
                <c:pt idx="151">
                  <c:v>2012 Aug</c:v>
                </c:pt>
                <c:pt idx="152">
                  <c:v>2012 Sep</c:v>
                </c:pt>
                <c:pt idx="153">
                  <c:v>2012 Oct</c:v>
                </c:pt>
                <c:pt idx="154">
                  <c:v>2012 Nov</c:v>
                </c:pt>
                <c:pt idx="155">
                  <c:v>2012 Dec</c:v>
                </c:pt>
                <c:pt idx="156">
                  <c:v>2013 Jan</c:v>
                </c:pt>
                <c:pt idx="157">
                  <c:v>2013 Feb</c:v>
                </c:pt>
                <c:pt idx="158">
                  <c:v>2013 Mar</c:v>
                </c:pt>
                <c:pt idx="159">
                  <c:v>2013 Apr</c:v>
                </c:pt>
                <c:pt idx="160">
                  <c:v>2013 May</c:v>
                </c:pt>
                <c:pt idx="161">
                  <c:v>2013 Jun</c:v>
                </c:pt>
                <c:pt idx="162">
                  <c:v>2013 Jul</c:v>
                </c:pt>
                <c:pt idx="163">
                  <c:v>2013 Aug</c:v>
                </c:pt>
                <c:pt idx="164">
                  <c:v>2013 Sep</c:v>
                </c:pt>
                <c:pt idx="165">
                  <c:v>2013 Oct</c:v>
                </c:pt>
                <c:pt idx="166">
                  <c:v>2013 Nov</c:v>
                </c:pt>
                <c:pt idx="167">
                  <c:v>2013 Dec</c:v>
                </c:pt>
                <c:pt idx="168">
                  <c:v>2014 Jan</c:v>
                </c:pt>
                <c:pt idx="169">
                  <c:v>2014 Feb</c:v>
                </c:pt>
                <c:pt idx="170">
                  <c:v>2014 Mar</c:v>
                </c:pt>
                <c:pt idx="171">
                  <c:v>2014 Apr</c:v>
                </c:pt>
                <c:pt idx="172">
                  <c:v>2014 May</c:v>
                </c:pt>
                <c:pt idx="173">
                  <c:v>2014 Jun</c:v>
                </c:pt>
                <c:pt idx="174">
                  <c:v>2014 Jul</c:v>
                </c:pt>
                <c:pt idx="175">
                  <c:v>2014 Aug</c:v>
                </c:pt>
                <c:pt idx="176">
                  <c:v>2014 Sep</c:v>
                </c:pt>
                <c:pt idx="177">
                  <c:v>2014 Oct</c:v>
                </c:pt>
                <c:pt idx="178">
                  <c:v>2014 Nov</c:v>
                </c:pt>
                <c:pt idx="179">
                  <c:v>2014 Dec</c:v>
                </c:pt>
                <c:pt idx="180">
                  <c:v>2015 Jan</c:v>
                </c:pt>
                <c:pt idx="181">
                  <c:v>2015 Feb</c:v>
                </c:pt>
                <c:pt idx="182">
                  <c:v>2015 Mar</c:v>
                </c:pt>
                <c:pt idx="183">
                  <c:v>2015 Apr</c:v>
                </c:pt>
                <c:pt idx="184">
                  <c:v>2015 May</c:v>
                </c:pt>
                <c:pt idx="185">
                  <c:v>2015 Jun</c:v>
                </c:pt>
                <c:pt idx="186">
                  <c:v>2015 Jul</c:v>
                </c:pt>
                <c:pt idx="187">
                  <c:v>2015 Aug</c:v>
                </c:pt>
                <c:pt idx="188">
                  <c:v>2015 Sep</c:v>
                </c:pt>
                <c:pt idx="189">
                  <c:v>2015 Oct</c:v>
                </c:pt>
                <c:pt idx="190">
                  <c:v>2015 Nov</c:v>
                </c:pt>
                <c:pt idx="191">
                  <c:v>2014 Dec</c:v>
                </c:pt>
                <c:pt idx="192">
                  <c:v>2016 Jan</c:v>
                </c:pt>
                <c:pt idx="193">
                  <c:v>2016 Feb</c:v>
                </c:pt>
                <c:pt idx="194">
                  <c:v>2016 Mar</c:v>
                </c:pt>
                <c:pt idx="195">
                  <c:v>2016 Apr</c:v>
                </c:pt>
                <c:pt idx="196">
                  <c:v>2016 May</c:v>
                </c:pt>
                <c:pt idx="197">
                  <c:v>2016 Jun</c:v>
                </c:pt>
                <c:pt idx="198">
                  <c:v>2016 Jul</c:v>
                </c:pt>
                <c:pt idx="199">
                  <c:v>2016 Aug</c:v>
                </c:pt>
                <c:pt idx="200">
                  <c:v>2016 Sep</c:v>
                </c:pt>
                <c:pt idx="201">
                  <c:v>2016 Oct</c:v>
                </c:pt>
                <c:pt idx="202">
                  <c:v>2016 Nov</c:v>
                </c:pt>
                <c:pt idx="203">
                  <c:v>2016 Dec</c:v>
                </c:pt>
                <c:pt idx="204">
                  <c:v>2017 Jan</c:v>
                </c:pt>
                <c:pt idx="205">
                  <c:v>2017 Feb</c:v>
                </c:pt>
                <c:pt idx="206">
                  <c:v>2017 Mar</c:v>
                </c:pt>
                <c:pt idx="207">
                  <c:v>2017 Apr</c:v>
                </c:pt>
                <c:pt idx="208">
                  <c:v>2017 May</c:v>
                </c:pt>
                <c:pt idx="209">
                  <c:v>2017 Jun</c:v>
                </c:pt>
                <c:pt idx="210">
                  <c:v>2017 Jul</c:v>
                </c:pt>
                <c:pt idx="211">
                  <c:v>2017 Aug</c:v>
                </c:pt>
                <c:pt idx="212">
                  <c:v>2017 Sep</c:v>
                </c:pt>
                <c:pt idx="213">
                  <c:v>2017 Oct</c:v>
                </c:pt>
                <c:pt idx="214">
                  <c:v>2017 Nov</c:v>
                </c:pt>
                <c:pt idx="215">
                  <c:v>2017 Dec</c:v>
                </c:pt>
                <c:pt idx="216">
                  <c:v>2018 Jan</c:v>
                </c:pt>
                <c:pt idx="217">
                  <c:v>2018 Feb</c:v>
                </c:pt>
                <c:pt idx="218">
                  <c:v>2018 Mar</c:v>
                </c:pt>
                <c:pt idx="219">
                  <c:v>2018 Apr</c:v>
                </c:pt>
                <c:pt idx="220">
                  <c:v>2018 May</c:v>
                </c:pt>
                <c:pt idx="221">
                  <c:v>2018 Jun</c:v>
                </c:pt>
                <c:pt idx="222">
                  <c:v>2018 Jul</c:v>
                </c:pt>
                <c:pt idx="223">
                  <c:v>2018 Aug</c:v>
                </c:pt>
                <c:pt idx="224">
                  <c:v>2018 Sep</c:v>
                </c:pt>
                <c:pt idx="225">
                  <c:v>2018 Oct</c:v>
                </c:pt>
                <c:pt idx="226">
                  <c:v>2018 Nov</c:v>
                </c:pt>
                <c:pt idx="227">
                  <c:v>2018 Dec</c:v>
                </c:pt>
                <c:pt idx="228">
                  <c:v>2019 Jan</c:v>
                </c:pt>
                <c:pt idx="229">
                  <c:v>2019 Feb</c:v>
                </c:pt>
                <c:pt idx="230">
                  <c:v>2019 Mar</c:v>
                </c:pt>
                <c:pt idx="231">
                  <c:v>2019 Apr</c:v>
                </c:pt>
                <c:pt idx="232">
                  <c:v>2019 May</c:v>
                </c:pt>
                <c:pt idx="233">
                  <c:v>2019 Jun</c:v>
                </c:pt>
                <c:pt idx="234">
                  <c:v>2019 Jul</c:v>
                </c:pt>
                <c:pt idx="235">
                  <c:v>2019 Aug</c:v>
                </c:pt>
              </c:strCache>
            </c:strRef>
          </c:cat>
          <c:val>
            <c:numRef>
              <c:f>'IFS Online'!$J$6:$IK$6</c:f>
              <c:numCache>
                <c:formatCode>0.000</c:formatCode>
                <c:ptCount val="236"/>
                <c:pt idx="0">
                  <c:v>0.12078</c:v>
                </c:pt>
                <c:pt idx="1">
                  <c:v>0.1208</c:v>
                </c:pt>
                <c:pt idx="2">
                  <c:v>0.12078999999999999</c:v>
                </c:pt>
                <c:pt idx="3">
                  <c:v>0.12078</c:v>
                </c:pt>
                <c:pt idx="4">
                  <c:v>0.1208</c:v>
                </c:pt>
                <c:pt idx="5">
                  <c:v>0.12081</c:v>
                </c:pt>
                <c:pt idx="6">
                  <c:v>0.12078</c:v>
                </c:pt>
                <c:pt idx="7">
                  <c:v>0.12078</c:v>
                </c:pt>
                <c:pt idx="8">
                  <c:v>0.1207937</c:v>
                </c:pt>
                <c:pt idx="9">
                  <c:v>0.1208</c:v>
                </c:pt>
                <c:pt idx="10">
                  <c:v>0.12081</c:v>
                </c:pt>
                <c:pt idx="11">
                  <c:v>0.12081</c:v>
                </c:pt>
                <c:pt idx="12">
                  <c:v>0.12081</c:v>
                </c:pt>
                <c:pt idx="13">
                  <c:v>0.12082</c:v>
                </c:pt>
                <c:pt idx="14">
                  <c:v>0.12081</c:v>
                </c:pt>
                <c:pt idx="15">
                  <c:v>0.12082</c:v>
                </c:pt>
                <c:pt idx="16">
                  <c:v>0.12081</c:v>
                </c:pt>
                <c:pt idx="17">
                  <c:v>0.12082</c:v>
                </c:pt>
                <c:pt idx="18">
                  <c:v>0.12082</c:v>
                </c:pt>
                <c:pt idx="19">
                  <c:v>0.12082</c:v>
                </c:pt>
                <c:pt idx="20">
                  <c:v>0.12082</c:v>
                </c:pt>
                <c:pt idx="21">
                  <c:v>0.12082</c:v>
                </c:pt>
                <c:pt idx="22">
                  <c:v>0.12082</c:v>
                </c:pt>
                <c:pt idx="23">
                  <c:v>0.12082</c:v>
                </c:pt>
                <c:pt idx="24">
                  <c:v>0.12082</c:v>
                </c:pt>
                <c:pt idx="25">
                  <c:v>0.12082</c:v>
                </c:pt>
                <c:pt idx="26">
                  <c:v>0.12082</c:v>
                </c:pt>
                <c:pt idx="27">
                  <c:v>0.12081</c:v>
                </c:pt>
                <c:pt idx="28">
                  <c:v>0.12082</c:v>
                </c:pt>
                <c:pt idx="29">
                  <c:v>0.12082</c:v>
                </c:pt>
                <c:pt idx="30">
                  <c:v>0.12082</c:v>
                </c:pt>
                <c:pt idx="31">
                  <c:v>0.1208</c:v>
                </c:pt>
                <c:pt idx="32">
                  <c:v>0.12082</c:v>
                </c:pt>
                <c:pt idx="33">
                  <c:v>0.12082</c:v>
                </c:pt>
                <c:pt idx="34">
                  <c:v>0.12081</c:v>
                </c:pt>
                <c:pt idx="35">
                  <c:v>0.12081</c:v>
                </c:pt>
                <c:pt idx="36">
                  <c:v>0.12082</c:v>
                </c:pt>
                <c:pt idx="37">
                  <c:v>0.12081</c:v>
                </c:pt>
                <c:pt idx="38">
                  <c:v>0.12081</c:v>
                </c:pt>
                <c:pt idx="39">
                  <c:v>0.12081</c:v>
                </c:pt>
                <c:pt idx="40">
                  <c:v>0.12082</c:v>
                </c:pt>
                <c:pt idx="41">
                  <c:v>0.12082</c:v>
                </c:pt>
                <c:pt idx="42">
                  <c:v>0.12081</c:v>
                </c:pt>
                <c:pt idx="43">
                  <c:v>0.12082</c:v>
                </c:pt>
                <c:pt idx="44">
                  <c:v>0.12082</c:v>
                </c:pt>
                <c:pt idx="45">
                  <c:v>0.12082</c:v>
                </c:pt>
                <c:pt idx="46">
                  <c:v>0.12082</c:v>
                </c:pt>
                <c:pt idx="47">
                  <c:v>0.12082</c:v>
                </c:pt>
                <c:pt idx="48">
                  <c:v>0.12082</c:v>
                </c:pt>
                <c:pt idx="49">
                  <c:v>0.12081</c:v>
                </c:pt>
                <c:pt idx="50">
                  <c:v>0.12081</c:v>
                </c:pt>
                <c:pt idx="51">
                  <c:v>0.12082</c:v>
                </c:pt>
                <c:pt idx="52">
                  <c:v>0.12082</c:v>
                </c:pt>
                <c:pt idx="53">
                  <c:v>0.12082</c:v>
                </c:pt>
                <c:pt idx="54">
                  <c:v>0.12082</c:v>
                </c:pt>
                <c:pt idx="55">
                  <c:v>0.12082</c:v>
                </c:pt>
                <c:pt idx="56">
                  <c:v>0.12082</c:v>
                </c:pt>
                <c:pt idx="57">
                  <c:v>0.12082</c:v>
                </c:pt>
                <c:pt idx="58">
                  <c:v>0.12082</c:v>
                </c:pt>
                <c:pt idx="59">
                  <c:v>0.12082</c:v>
                </c:pt>
                <c:pt idx="60">
                  <c:v>0.12082</c:v>
                </c:pt>
                <c:pt idx="61">
                  <c:v>0.12082</c:v>
                </c:pt>
                <c:pt idx="62">
                  <c:v>0.12082</c:v>
                </c:pt>
                <c:pt idx="63">
                  <c:v>0.12082</c:v>
                </c:pt>
                <c:pt idx="64">
                  <c:v>0.12082</c:v>
                </c:pt>
                <c:pt idx="65">
                  <c:v>0.12082</c:v>
                </c:pt>
                <c:pt idx="66">
                  <c:v>0.12152</c:v>
                </c:pt>
                <c:pt idx="67">
                  <c:v>0.12343</c:v>
                </c:pt>
                <c:pt idx="68">
                  <c:v>0.12358</c:v>
                </c:pt>
                <c:pt idx="69">
                  <c:v>0.12361999999999999</c:v>
                </c:pt>
                <c:pt idx="70">
                  <c:v>0.1237</c:v>
                </c:pt>
                <c:pt idx="71">
                  <c:v>0.12383</c:v>
                </c:pt>
                <c:pt idx="72">
                  <c:v>0.12397</c:v>
                </c:pt>
                <c:pt idx="73">
                  <c:v>0.12422999999999999</c:v>
                </c:pt>
                <c:pt idx="74">
                  <c:v>0.12446</c:v>
                </c:pt>
                <c:pt idx="75">
                  <c:v>0.12476</c:v>
                </c:pt>
                <c:pt idx="76">
                  <c:v>0.12477000000000001</c:v>
                </c:pt>
                <c:pt idx="77">
                  <c:v>0.1249</c:v>
                </c:pt>
                <c:pt idx="78">
                  <c:v>0.12514</c:v>
                </c:pt>
                <c:pt idx="79">
                  <c:v>0.12542</c:v>
                </c:pt>
                <c:pt idx="80">
                  <c:v>0.12601000000000001</c:v>
                </c:pt>
                <c:pt idx="81">
                  <c:v>0.12653</c:v>
                </c:pt>
                <c:pt idx="82">
                  <c:v>0.12712828642511445</c:v>
                </c:pt>
                <c:pt idx="83">
                  <c:v>0.12781251437890787</c:v>
                </c:pt>
                <c:pt idx="84">
                  <c:v>0.12837646140554254</c:v>
                </c:pt>
                <c:pt idx="85">
                  <c:v>0.12895521772154184</c:v>
                </c:pt>
                <c:pt idx="86">
                  <c:v>0.12921599487270932</c:v>
                </c:pt>
                <c:pt idx="87">
                  <c:v>0.12943794162607708</c:v>
                </c:pt>
                <c:pt idx="88">
                  <c:v>0.13031998769779315</c:v>
                </c:pt>
                <c:pt idx="89">
                  <c:v>0.13100974450479627</c:v>
                </c:pt>
                <c:pt idx="90">
                  <c:v>0.13193377979724416</c:v>
                </c:pt>
                <c:pt idx="91">
                  <c:v>0.13200814754286636</c:v>
                </c:pt>
                <c:pt idx="92">
                  <c:v>0.13290290512460312</c:v>
                </c:pt>
                <c:pt idx="93">
                  <c:v>0.13332213427405432</c:v>
                </c:pt>
                <c:pt idx="94">
                  <c:v>0.13471079612733403</c:v>
                </c:pt>
                <c:pt idx="95">
                  <c:v>0.13564913537241113</c:v>
                </c:pt>
                <c:pt idx="96">
                  <c:v>0.13797271175706868</c:v>
                </c:pt>
                <c:pt idx="97">
                  <c:v>0.13956656208478946</c:v>
                </c:pt>
                <c:pt idx="98">
                  <c:v>0.14133856097557529</c:v>
                </c:pt>
                <c:pt idx="99">
                  <c:v>0.14284163433684344</c:v>
                </c:pt>
                <c:pt idx="100">
                  <c:v>0.14338706046488953</c:v>
                </c:pt>
                <c:pt idx="101">
                  <c:v>0.14496178082648509</c:v>
                </c:pt>
                <c:pt idx="102">
                  <c:v>0.14624950457980324</c:v>
                </c:pt>
                <c:pt idx="103">
                  <c:v>0.14595344085236811</c:v>
                </c:pt>
                <c:pt idx="104">
                  <c:v>0.14639980909464895</c:v>
                </c:pt>
                <c:pt idx="105">
                  <c:v>0.14637966493694696</c:v>
                </c:pt>
                <c:pt idx="106">
                  <c:v>0.14644375973851001</c:v>
                </c:pt>
                <c:pt idx="107">
                  <c:v>0.14614135668867068</c:v>
                </c:pt>
                <c:pt idx="108">
                  <c:v>0.14623988020029013</c:v>
                </c:pt>
                <c:pt idx="109">
                  <c:v>0.1462895127974066</c:v>
                </c:pt>
                <c:pt idx="110">
                  <c:v>0.14623688620722899</c:v>
                </c:pt>
                <c:pt idx="111">
                  <c:v>0.14638787908375475</c:v>
                </c:pt>
                <c:pt idx="112">
                  <c:v>0.14652974467623001</c:v>
                </c:pt>
                <c:pt idx="113">
                  <c:v>0.14634334543548499</c:v>
                </c:pt>
                <c:pt idx="114">
                  <c:v>0.14636946452958799</c:v>
                </c:pt>
                <c:pt idx="115">
                  <c:v>0.14636543266667401</c:v>
                </c:pt>
                <c:pt idx="116">
                  <c:v>0.146436273596209</c:v>
                </c:pt>
                <c:pt idx="117">
                  <c:v>0.146465494682326</c:v>
                </c:pt>
                <c:pt idx="118">
                  <c:v>0.146468845379117</c:v>
                </c:pt>
                <c:pt idx="119">
                  <c:v>0.14645832388909599</c:v>
                </c:pt>
                <c:pt idx="120">
                  <c:v>0.14647022183300601</c:v>
                </c:pt>
                <c:pt idx="121">
                  <c:v>0.146476364573812</c:v>
                </c:pt>
                <c:pt idx="122">
                  <c:v>0.146489257560597</c:v>
                </c:pt>
                <c:pt idx="123">
                  <c:v>0.146495309010927</c:v>
                </c:pt>
                <c:pt idx="124">
                  <c:v>0.14646875397489201</c:v>
                </c:pt>
                <c:pt idx="125">
                  <c:v>0.14670285337049799</c:v>
                </c:pt>
                <c:pt idx="126">
                  <c:v>0.14754350601310101</c:v>
                </c:pt>
                <c:pt idx="127">
                  <c:v>0.14727274309541899</c:v>
                </c:pt>
                <c:pt idx="128">
                  <c:v>0.14832342183879199</c:v>
                </c:pt>
                <c:pt idx="129">
                  <c:v>0.14985374274707899</c:v>
                </c:pt>
                <c:pt idx="130">
                  <c:v>0.15024535065762401</c:v>
                </c:pt>
                <c:pt idx="131">
                  <c:v>0.15029436224376599</c:v>
                </c:pt>
                <c:pt idx="132">
                  <c:v>0.15143750054796501</c:v>
                </c:pt>
                <c:pt idx="133">
                  <c:v>0.15188252971201999</c:v>
                </c:pt>
                <c:pt idx="134">
                  <c:v>0.15229407854136701</c:v>
                </c:pt>
                <c:pt idx="135">
                  <c:v>0.15315851140137501</c:v>
                </c:pt>
                <c:pt idx="136">
                  <c:v>0.15385775235363899</c:v>
                </c:pt>
                <c:pt idx="137">
                  <c:v>0.154372490528145</c:v>
                </c:pt>
                <c:pt idx="138">
                  <c:v>0.154769652457007</c:v>
                </c:pt>
                <c:pt idx="139">
                  <c:v>0.156029946895547</c:v>
                </c:pt>
                <c:pt idx="140">
                  <c:v>0.156671053456163</c:v>
                </c:pt>
                <c:pt idx="141">
                  <c:v>0.1573192794777</c:v>
                </c:pt>
                <c:pt idx="142">
                  <c:v>0.157748611812216</c:v>
                </c:pt>
                <c:pt idx="143">
                  <c:v>0.15801283064184801</c:v>
                </c:pt>
                <c:pt idx="144">
                  <c:v>0.15833306944488401</c:v>
                </c:pt>
                <c:pt idx="145">
                  <c:v>0.158721088953647</c:v>
                </c:pt>
                <c:pt idx="146">
                  <c:v>0.15852542531651101</c:v>
                </c:pt>
                <c:pt idx="147">
                  <c:v>0.15881631398545801</c:v>
                </c:pt>
                <c:pt idx="148">
                  <c:v>0.15859505923525499</c:v>
                </c:pt>
                <c:pt idx="149">
                  <c:v>0.15828319713064201</c:v>
                </c:pt>
                <c:pt idx="150">
                  <c:v>0.15812717189553099</c:v>
                </c:pt>
                <c:pt idx="151">
                  <c:v>0.157719729298085</c:v>
                </c:pt>
                <c:pt idx="152">
                  <c:v>0.15774337311787201</c:v>
                </c:pt>
                <c:pt idx="153">
                  <c:v>0.158369344762673</c:v>
                </c:pt>
                <c:pt idx="154">
                  <c:v>0.15883705859181399</c:v>
                </c:pt>
                <c:pt idx="155">
                  <c:v>0.158981248161779</c:v>
                </c:pt>
                <c:pt idx="156">
                  <c:v>0.159267970875756</c:v>
                </c:pt>
                <c:pt idx="157">
                  <c:v>0.15912924477260401</c:v>
                </c:pt>
                <c:pt idx="158">
                  <c:v>0.159373243748794</c:v>
                </c:pt>
                <c:pt idx="159">
                  <c:v>0.160075128585145</c:v>
                </c:pt>
                <c:pt idx="160">
                  <c:v>0.16134745097918701</c:v>
                </c:pt>
                <c:pt idx="161">
                  <c:v>0.16205406771915401</c:v>
                </c:pt>
                <c:pt idx="162">
                  <c:v>0.16202859804755501</c:v>
                </c:pt>
                <c:pt idx="163">
                  <c:v>0.162054497454271</c:v>
                </c:pt>
                <c:pt idx="164">
                  <c:v>0.1623859915018</c:v>
                </c:pt>
                <c:pt idx="165">
                  <c:v>0.162854723301254</c:v>
                </c:pt>
                <c:pt idx="166">
                  <c:v>0.16292957669180899</c:v>
                </c:pt>
                <c:pt idx="167">
                  <c:v>0.163473484600798</c:v>
                </c:pt>
                <c:pt idx="168">
                  <c:v>0.16382925887092301</c:v>
                </c:pt>
                <c:pt idx="169">
                  <c:v>0.16357866497998899</c:v>
                </c:pt>
                <c:pt idx="170">
                  <c:v>0.16294858028905301</c:v>
                </c:pt>
                <c:pt idx="171">
                  <c:v>0.16246663341516199</c:v>
                </c:pt>
                <c:pt idx="172">
                  <c:v>0.16226171191514799</c:v>
                </c:pt>
                <c:pt idx="173">
                  <c:v>0.16243359559913301</c:v>
                </c:pt>
                <c:pt idx="174">
                  <c:v>0.16214025131738999</c:v>
                </c:pt>
                <c:pt idx="175">
                  <c:v>0.162321475363079</c:v>
                </c:pt>
                <c:pt idx="176">
                  <c:v>0.16254678299598099</c:v>
                </c:pt>
                <c:pt idx="177">
                  <c:v>0.16275932587002001</c:v>
                </c:pt>
                <c:pt idx="178">
                  <c:v>0.16275202829715299</c:v>
                </c:pt>
                <c:pt idx="179">
                  <c:v>0.163286125500161</c:v>
                </c:pt>
                <c:pt idx="180">
                  <c:v>0.16320177838401001</c:v>
                </c:pt>
                <c:pt idx="181" formatCode="0.0000">
                  <c:v>0.16266775111834078</c:v>
                </c:pt>
                <c:pt idx="182" formatCode="0.0000">
                  <c:v>0.16280811435641954</c:v>
                </c:pt>
                <c:pt idx="183" formatCode="0.0000">
                  <c:v>0.16356707067733126</c:v>
                </c:pt>
                <c:pt idx="184" formatCode="0.0000">
                  <c:v>0.16340937316164456</c:v>
                </c:pt>
                <c:pt idx="185" formatCode="0.0000">
                  <c:v>0.163569746139754</c:v>
                </c:pt>
                <c:pt idx="186" formatCode="0.0000">
                  <c:v>0.16347348460079775</c:v>
                </c:pt>
                <c:pt idx="187" formatCode="0.0000">
                  <c:v>0.15651166794484528</c:v>
                </c:pt>
                <c:pt idx="188" formatCode="0.0000">
                  <c:v>0.15720057221008285</c:v>
                </c:pt>
                <c:pt idx="189" formatCode="0.0000">
                  <c:v>0.15749271596188677</c:v>
                </c:pt>
                <c:pt idx="190" formatCode="0.0000">
                  <c:v>0.1563086157308991</c:v>
                </c:pt>
                <c:pt idx="191" formatCode="0.0000">
                  <c:v>0.15404760070861895</c:v>
                </c:pt>
                <c:pt idx="192" formatCode="0.0000">
                  <c:v>0.15206118942262367</c:v>
                </c:pt>
                <c:pt idx="193" formatCode="0.0000">
                  <c:v>0.1527277170260859</c:v>
                </c:pt>
                <c:pt idx="194" formatCode="0.0000">
                  <c:v>0.1546240316670017</c:v>
                </c:pt>
                <c:pt idx="195" formatCode="0.0000">
                  <c:v>0.15421151651605342</c:v>
                </c:pt>
                <c:pt idx="196" formatCode="0.0000">
                  <c:v>0.1518672073139247</c:v>
                </c:pt>
                <c:pt idx="197" formatCode="0.0000">
                  <c:v>0.15050041387613816</c:v>
                </c:pt>
                <c:pt idx="198" formatCode="0.0000">
                  <c:v>0.15030361329886371</c:v>
                </c:pt>
                <c:pt idx="199" formatCode="0.0000">
                  <c:v>0.14972749595735763</c:v>
                </c:pt>
                <c:pt idx="200" formatCode="0.0000">
                  <c:v>0.14991604701367234</c:v>
                </c:pt>
                <c:pt idx="201" formatCode="0.0000">
                  <c:v>0.14771266931564719</c:v>
                </c:pt>
                <c:pt idx="202" formatCode="0.0000">
                  <c:v>0.14522640797002528</c:v>
                </c:pt>
                <c:pt idx="203" formatCode="0.0000">
                  <c:v>0.14388903277792167</c:v>
                </c:pt>
                <c:pt idx="204" formatCode="0.0000">
                  <c:v>0.14534249960030812</c:v>
                </c:pt>
                <c:pt idx="205" formatCode="0.0000">
                  <c:v>0.14557735980900249</c:v>
                </c:pt>
                <c:pt idx="206" formatCode="0.0000">
                  <c:v>0.14511681903932666</c:v>
                </c:pt>
                <c:pt idx="207" formatCode="0.0000">
                  <c:v>0.14497586151905706</c:v>
                </c:pt>
                <c:pt idx="208" formatCode="0.0000">
                  <c:v>0.14643646853812473</c:v>
                </c:pt>
                <c:pt idx="209" formatCode="0.0000">
                  <c:v>0.14744913005013272</c:v>
                </c:pt>
                <c:pt idx="210" formatCode="0.0000">
                  <c:v>0.14866572511707427</c:v>
                </c:pt>
                <c:pt idx="211" formatCode="0.0000">
                  <c:v>0.15161393028791487</c:v>
                </c:pt>
                <c:pt idx="212" formatCode="0.0000">
                  <c:v>0.15041891668296203</c:v>
                </c:pt>
                <c:pt idx="213" formatCode="0.0000">
                  <c:v>0.15086369465188204</c:v>
                </c:pt>
                <c:pt idx="214" formatCode="0.0000">
                  <c:v>0.15134775172914805</c:v>
                </c:pt>
                <c:pt idx="215" formatCode="0.0000">
                  <c:v>0.1535720867375146</c:v>
                </c:pt>
                <c:pt idx="216" formatCode="0.0000">
                  <c:v>0.15883100381194409</c:v>
                </c:pt>
                <c:pt idx="217" formatCode="0.0000">
                  <c:v>0.15794045644791913</c:v>
                </c:pt>
                <c:pt idx="218" formatCode="0.0000">
                  <c:v>0.15935239187940209</c:v>
                </c:pt>
                <c:pt idx="219" formatCode="0.0000">
                  <c:v>0.15771129370574227</c:v>
                </c:pt>
                <c:pt idx="220" formatCode="0.0000">
                  <c:v>0.15620118712902217</c:v>
                </c:pt>
                <c:pt idx="221" formatCode="0.0000">
                  <c:v>0.15094795314575535</c:v>
                </c:pt>
                <c:pt idx="222" formatCode="0.0000">
                  <c:v>0.1463935938163346</c:v>
                </c:pt>
                <c:pt idx="223" formatCode="0.0000">
                  <c:v>0.14598540145985403</c:v>
                </c:pt>
                <c:pt idx="224" formatCode="0.0000">
                  <c:v>0.14577259475218657</c:v>
                </c:pt>
                <c:pt idx="225" formatCode="0.0000">
                  <c:v>0.14409221902017291</c:v>
                </c:pt>
                <c:pt idx="226" formatCode="0.0000">
                  <c:v>0.14409221902017291</c:v>
                </c:pt>
                <c:pt idx="227" formatCode="0.0000">
                  <c:v>0.14513788098693758</c:v>
                </c:pt>
                <c:pt idx="228" formatCode="0.0000">
                  <c:v>0.14732665265426492</c:v>
                </c:pt>
                <c:pt idx="229" formatCode="0.0000">
                  <c:v>0.14846455832854347</c:v>
                </c:pt>
                <c:pt idx="230" formatCode="0.0000">
                  <c:v>0.14899545138171985</c:v>
                </c:pt>
                <c:pt idx="231" formatCode="0.0000">
                  <c:v>0.14888337468982646</c:v>
                </c:pt>
                <c:pt idx="232" formatCode="0.0000">
                  <c:v>0.14555483203738454</c:v>
                </c:pt>
                <c:pt idx="233" formatCode="0.0000">
                  <c:v>0.14489868912443815</c:v>
                </c:pt>
                <c:pt idx="234" formatCode="0.0000">
                  <c:v>0.14540224871186821</c:v>
                </c:pt>
                <c:pt idx="235" formatCode="0.0000">
                  <c:v>0.14160048453111249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48-814F-890F-3BC6606A1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3488448"/>
        <c:axId val="823490496"/>
      </c:lineChart>
      <c:catAx>
        <c:axId val="8234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3490496"/>
        <c:crosses val="autoZero"/>
        <c:auto val="1"/>
        <c:lblAlgn val="ctr"/>
        <c:lblOffset val="100"/>
        <c:noMultiLvlLbl val="0"/>
      </c:catAx>
      <c:valAx>
        <c:axId val="82349049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82348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E28128-F3B4-5744-B278-041C73C7E2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392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59426A-2EBC-524D-9EBF-66E70ECD7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2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3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</a:t>
            </a:r>
            <a:r>
              <a:rPr lang="en-US" dirty="0" err="1"/>
              <a:t>currency.xlsx</a:t>
            </a:r>
            <a:endParaRPr lang="en-US" dirty="0"/>
          </a:p>
          <a:p>
            <a:r>
              <a:rPr lang="en-US"/>
              <a:t>From IMF, 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2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</a:t>
            </a:r>
            <a:r>
              <a:rPr lang="en-US" baseline="0" dirty="0"/>
              <a:t> China </a:t>
            </a:r>
            <a:r>
              <a:rPr lang="en-US" baseline="0" dirty="0" err="1"/>
              <a:t>Currency.xlsx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22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</a:t>
            </a:r>
            <a:r>
              <a:rPr lang="en-US" dirty="0" err="1"/>
              <a:t>currency.xlsx</a:t>
            </a:r>
            <a:endParaRPr lang="en-US" dirty="0"/>
          </a:p>
          <a:p>
            <a:r>
              <a:rPr lang="en-US"/>
              <a:t>From IMF, 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91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</a:t>
            </a:r>
            <a:r>
              <a:rPr lang="en-US" baseline="0" dirty="0"/>
              <a:t> China </a:t>
            </a:r>
            <a:r>
              <a:rPr lang="en-US" baseline="0" dirty="0" err="1"/>
              <a:t>Currency.xlsx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567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</a:t>
            </a:r>
            <a:r>
              <a:rPr lang="en-US" baseline="0" dirty="0"/>
              <a:t> </a:t>
            </a:r>
            <a:r>
              <a:rPr lang="en-US" baseline="0" dirty="0" err="1"/>
              <a:t>Varas</a:t>
            </a:r>
            <a:r>
              <a:rPr lang="en-US" baseline="0" dirty="0"/>
              <a:t>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40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778A4-FA92-514B-8456-4D05413D9590}" type="slidenum">
              <a:rPr lang="en-US"/>
              <a:pPr/>
              <a:t>60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http://www.federalreserve.gov/releases/h10/Summary/indexbc_m.txt</a:t>
            </a:r>
          </a:p>
          <a:p>
            <a:r>
              <a:rPr lang="en-US" dirty="0"/>
              <a:t>Dollar Index Broad Real 2007.xls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30B265-8372-B649-B1AD-2F3190A0CA68}" type="slidenum">
              <a:rPr lang="en-US"/>
              <a:pPr/>
              <a:t>14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IMF:  De Facto Classification of Exchange Rate Arrangements</a:t>
            </a:r>
          </a:p>
          <a:p>
            <a:r>
              <a:rPr lang="en-US" dirty="0"/>
              <a:t>http://www.imf.org/external/np/mfd/er/2006/eng/0706.htm</a:t>
            </a:r>
          </a:p>
        </p:txBody>
      </p:sp>
    </p:spTree>
    <p:extLst>
      <p:ext uri="{BB962C8B-B14F-4D97-AF65-F5344CB8AC3E}">
        <p14:creationId xmlns:p14="http://schemas.microsoft.com/office/powerpoint/2010/main" val="1451655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5B715-DFBE-0E40-9AAA-0D4314D79A37}" type="slidenum">
              <a:rPr lang="en-US"/>
              <a:pPr/>
              <a:t>28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 Economics Division, PNC Financial Services Group. Visit our web site at </a:t>
            </a:r>
            <a:r>
              <a:rPr lang="en-US" i="1" dirty="0"/>
              <a:t>http://</a:t>
            </a:r>
            <a:r>
              <a:rPr lang="en-US" i="1" dirty="0" err="1"/>
              <a:t>www.econ.pncbank.com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</a:t>
            </a:r>
            <a:r>
              <a:rPr lang="en-US" dirty="0" err="1"/>
              <a:t>currency.xlsx</a:t>
            </a:r>
            <a:endParaRPr lang="en-US" dirty="0"/>
          </a:p>
          <a:p>
            <a:r>
              <a:rPr lang="en-US"/>
              <a:t>From IMF, 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87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</a:t>
            </a:r>
            <a:r>
              <a:rPr lang="en-US" baseline="0" dirty="0"/>
              <a:t> China </a:t>
            </a:r>
            <a:r>
              <a:rPr lang="en-US" baseline="0" dirty="0" err="1"/>
              <a:t>Currency.xlsx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13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</a:t>
            </a:r>
            <a:r>
              <a:rPr lang="en-US" dirty="0" err="1"/>
              <a:t>currency.xlsx</a:t>
            </a:r>
            <a:endParaRPr lang="en-US" dirty="0"/>
          </a:p>
          <a:p>
            <a:r>
              <a:rPr lang="en-US"/>
              <a:t>From IMF, 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40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</a:t>
            </a:r>
            <a:r>
              <a:rPr lang="en-US" baseline="0" dirty="0"/>
              <a:t> China </a:t>
            </a:r>
            <a:r>
              <a:rPr lang="en-US" baseline="0" dirty="0" err="1"/>
              <a:t>Currency.xlsx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24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China </a:t>
            </a:r>
            <a:r>
              <a:rPr lang="en-US" dirty="0" err="1"/>
              <a:t>currency.xlsx</a:t>
            </a:r>
            <a:endParaRPr lang="en-US" dirty="0"/>
          </a:p>
          <a:p>
            <a:r>
              <a:rPr lang="en-US"/>
              <a:t>From IMF, 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56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</a:t>
            </a:r>
            <a:r>
              <a:rPr lang="en-US" baseline="0" dirty="0"/>
              <a:t> China </a:t>
            </a:r>
            <a:r>
              <a:rPr lang="en-US" baseline="0" dirty="0" err="1"/>
              <a:t>Currency.xlsx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9426A-2EBC-524D-9EBF-66E70ECD7E0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3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76A4EF2-EA58-CB41-8844-FC565D5CB4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53DFEC-682B-464A-A9C8-6FEEB5C88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04984-96EF-D74A-BCD8-B1DF68CA4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4D277B-0D97-AD4C-8AC3-66D6541CFD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9B6B64-50D1-2044-88BD-7BF812A76E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2195F0-6126-C942-A40A-55AFD3AA90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439EA4C-B300-C240-BFB1-7CD23274FE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A76D084-679D-6047-8563-8E1307526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8732BB5-FE8B-6246-9796-B2C53B8C91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24E05D-E5C0-AC42-AAA2-53617C309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92029B-E9DA-794D-956E-A2F931AF42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Econ 340, Deardorff, Lecture 14:  Pegging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648BA9-34C2-E04D-8A3D-AAD2442E10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r>
              <a:rPr lang="en-US" sz="4000" dirty="0"/>
              <a:t>Lecture 14</a:t>
            </a:r>
            <a:br>
              <a:rPr lang="en-US" sz="4000" dirty="0"/>
            </a:br>
            <a:r>
              <a:rPr lang="en-US" sz="4000" dirty="0"/>
              <a:t>Pegging the Exchange Rate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524000"/>
            <a:ext cx="6400800" cy="1066800"/>
          </a:xfrm>
        </p:spPr>
        <p:txBody>
          <a:bodyPr/>
          <a:lstStyle/>
          <a:p>
            <a:r>
              <a:rPr lang="en-US" sz="5400"/>
              <a:t>Econ 340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E599-FA98-AE4A-9C50-37A22820F693}" type="slidenum">
              <a:rPr lang="en-US"/>
              <a:pPr/>
              <a:t>10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Lecture 14 Outline: </a:t>
            </a:r>
            <a:br>
              <a:rPr lang="en-US" sz="4000"/>
            </a:br>
            <a:r>
              <a:rPr lang="en-US" sz="4000"/>
              <a:t>Pegging the Exchange Rate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How It’s Done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Market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Bands of Fluctuation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Hybrids of Pegged and Floating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The Gold Standard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Who Pegs?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Mechanics of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Reserves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Money Supply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Sterilization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Effects of Pegging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Chinese Currency Manipulation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BFBFB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83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A38-9FE9-2D4A-B85A-8F5B4AD07E17}" type="slidenum">
              <a:rPr lang="en-US"/>
              <a:pPr/>
              <a:t>11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Pegs?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US?</a:t>
            </a:r>
          </a:p>
          <a:p>
            <a:pPr lvl="1">
              <a:lnSpc>
                <a:spcPct val="90000"/>
              </a:lnSpc>
            </a:pPr>
            <a:r>
              <a:rPr lang="en-US"/>
              <a:t>No</a:t>
            </a:r>
          </a:p>
          <a:p>
            <a:pPr lvl="1">
              <a:lnSpc>
                <a:spcPct val="90000"/>
              </a:lnSpc>
            </a:pPr>
            <a:r>
              <a:rPr lang="en-US"/>
              <a:t>But we did have a pegged exchange rate until 1973</a:t>
            </a:r>
          </a:p>
          <a:p>
            <a:pPr lvl="2">
              <a:lnSpc>
                <a:spcPct val="90000"/>
              </a:lnSpc>
            </a:pPr>
            <a:r>
              <a:rPr lang="en-US"/>
              <a:t>(Strictly speaking, it was other countries that pegged to us, not us to them)</a:t>
            </a:r>
          </a:p>
          <a:p>
            <a:pPr lvl="2">
              <a:lnSpc>
                <a:spcPct val="90000"/>
              </a:lnSpc>
            </a:pPr>
            <a:r>
              <a:rPr lang="en-US"/>
              <a:t>In fact, from the late 1940s until 1973, virtually </a:t>
            </a:r>
            <a:r>
              <a:rPr lang="en-US" u="sng"/>
              <a:t>all</a:t>
            </a:r>
            <a:r>
              <a:rPr lang="en-US"/>
              <a:t> countries pegged to the US dollar (exceptions were Canada, which sometimes floated, and several former colonies that pegged to the British pound or French franc)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40BA-F11A-2142-8F0D-F7C7D91A45E8}" type="slidenum">
              <a:rPr lang="en-US"/>
              <a:pPr/>
              <a:t>12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Pegs?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Europe?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No: the euro floats freely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Before the euro, but after 1973,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Countries did not peg to currencies outside Europe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But they often did try to peg to each other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Denmark now pegs to the euro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 EU countries outside the euro (UK, Sweden) and countries outside the EU (Switzerland, Norway) all have floating exchange rates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8BF8-3878-5E4D-BA12-A4CAE7DE280D}" type="slidenum">
              <a:rPr lang="en-US"/>
              <a:pPr/>
              <a:t>13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Pegs?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Developed Countries?</a:t>
            </a:r>
          </a:p>
          <a:p>
            <a:pPr lvl="1"/>
            <a:r>
              <a:rPr lang="en-US" dirty="0"/>
              <a:t>No:  Canada, Japan, Australia, New Zealand, S. Korea all have floating rates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2C5E-4BFB-A048-9CA3-86A56086E140}" type="slidenum">
              <a:rPr lang="en-US"/>
              <a:pPr/>
              <a:t>14</a:t>
            </a:fld>
            <a:endParaRPr 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Pegs?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Developing Countries?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are mixed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sample (from IMF, 2008):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Argentina:  pegged (to US dollar)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Brazil:  float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Bulgaria:  currency board (pegged to euro)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China pegged to dollar until summer 05, and July 08 to July 2010; now sometimes says it pegs to basket of currencies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Costa Rica:  crawling peg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India:  managed float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Egypt:  managed float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Nepal:  pegged (to India’s rupee)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E599-FA98-AE4A-9C50-37A22820F693}" type="slidenum">
              <a:rPr lang="en-US"/>
              <a:pPr/>
              <a:t>15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Lecture 14 Outline: </a:t>
            </a:r>
            <a:br>
              <a:rPr lang="en-US" sz="4000"/>
            </a:br>
            <a:r>
              <a:rPr lang="en-US" sz="4000"/>
              <a:t>Pegging the Exchange Rate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How It’s Done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Market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Bands of Fluctuation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Hybrids of Pegged and Floating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The Gold Standard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Who Pegs?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Mechanics of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Reserves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Money Supply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Sterilization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Effects of Pegging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Chinese Currency Manipulation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BFBFB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83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1891-0977-5447-9A61-2F9419F51609}" type="slidenum">
              <a:rPr lang="en-US"/>
              <a:pPr/>
              <a:t>16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 of Intervention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Always:  Buy or sell foreign currency in exchange for domestic currency</a:t>
            </a:r>
          </a:p>
          <a:p>
            <a:pPr marL="609600" indent="-609600"/>
            <a:r>
              <a:rPr lang="en-US" dirty="0"/>
              <a:t>This has two effects, if nothing else is done:</a:t>
            </a:r>
          </a:p>
          <a:p>
            <a:pPr marL="990600" lvl="1" indent="-533400">
              <a:buFontTx/>
              <a:buAutoNum type="arabicPeriod"/>
            </a:pPr>
            <a:r>
              <a:rPr lang="en-US" dirty="0"/>
              <a:t>Changes the level of </a:t>
            </a:r>
            <a:r>
              <a:rPr lang="en-US" u="sng" dirty="0"/>
              <a:t>reserves</a:t>
            </a:r>
            <a:r>
              <a:rPr lang="en-US" dirty="0"/>
              <a:t> of foreign currency</a:t>
            </a:r>
          </a:p>
          <a:p>
            <a:pPr marL="990600" lvl="1" indent="-533400">
              <a:buFontTx/>
              <a:buAutoNum type="arabicPeriod"/>
            </a:pPr>
            <a:r>
              <a:rPr lang="en-US" dirty="0"/>
              <a:t>Changes the level of the country’s own domestic </a:t>
            </a:r>
            <a:r>
              <a:rPr lang="en-US" u="sng" dirty="0"/>
              <a:t>money supply</a:t>
            </a:r>
            <a:r>
              <a:rPr lang="en-US" dirty="0"/>
              <a:t> in circulation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C5AF-E1BE-1F4C-9D77-0DB08C9DC2D7}" type="slidenum">
              <a:rPr lang="en-US"/>
              <a:pPr/>
              <a:t>17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 of Intervention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 in Central Bank’s Reserves of Foreign Currency</a:t>
            </a:r>
          </a:p>
          <a:p>
            <a:pPr lvl="1"/>
            <a:r>
              <a:rPr lang="en-US"/>
              <a:t>What they buy is added to reserves</a:t>
            </a:r>
          </a:p>
          <a:p>
            <a:pPr lvl="1"/>
            <a:r>
              <a:rPr lang="en-US"/>
              <a:t>What they sell is subtracted from reserves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C87C-BBEF-FD4F-8974-9AC21E8470B8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 of Intervention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Change in Country’s Domestic Money Supply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US Central Bank (CB) buys </a:t>
            </a:r>
            <a:r>
              <a:rPr lang="en-US" dirty="0">
                <a:ea typeface="Arial" charset="0"/>
                <a:cs typeface="Arial" charset="0"/>
              </a:rPr>
              <a:t>€ with $, those $ go </a:t>
            </a:r>
            <a:r>
              <a:rPr lang="en-US" u="sng" dirty="0">
                <a:ea typeface="Arial" charset="0"/>
                <a:cs typeface="Arial" charset="0"/>
              </a:rPr>
              <a:t>into</a:t>
            </a:r>
            <a:r>
              <a:rPr lang="en-US" dirty="0">
                <a:ea typeface="Arial" charset="0"/>
                <a:cs typeface="Arial" charset="0"/>
              </a:rPr>
              <a:t> circulation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Arial" charset="0"/>
                <a:cs typeface="Arial" charset="0"/>
              </a:rPr>
              <a:t>This adds to the US money supply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Arial" charset="0"/>
                <a:cs typeface="Arial" charset="0"/>
              </a:rPr>
              <a:t>(Actually, it adds even more, due to “money multiplier” you learned about in Econ 102)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charset="0"/>
                <a:cs typeface="Arial" charset="0"/>
              </a:rPr>
              <a:t>When CB sells € for $, those $ come </a:t>
            </a:r>
            <a:r>
              <a:rPr lang="en-US" u="sng" dirty="0">
                <a:ea typeface="Arial" charset="0"/>
                <a:cs typeface="Arial" charset="0"/>
              </a:rPr>
              <a:t>out of</a:t>
            </a:r>
            <a:r>
              <a:rPr lang="en-US" dirty="0">
                <a:ea typeface="Arial" charset="0"/>
                <a:cs typeface="Arial" charset="0"/>
              </a:rPr>
              <a:t> circulation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Arial" charset="0"/>
                <a:cs typeface="Arial" charset="0"/>
              </a:rPr>
              <a:t>Reducing the money supply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ea typeface="Arial" charset="0"/>
                <a:cs typeface="Arial" charset="0"/>
              </a:rPr>
              <a:t>Similar to Gold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0ACA-7823-5341-9AF5-17F40B7BCB67}" type="slidenum">
              <a:rPr lang="en-US"/>
              <a:pPr/>
              <a:t>19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 of Intervention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Sterilization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charset="0"/>
                <a:cs typeface="Arial" charset="0"/>
              </a:rPr>
              <a:t>However, Central Bank has the option of preventing this change in the money supply by “sterilization”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charset="0"/>
                <a:cs typeface="Arial" charset="0"/>
              </a:rPr>
              <a:t>Sterilization = Use of offsetting open market operations to keep the money supply unchanged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charset="0"/>
                <a:cs typeface="Arial" charset="0"/>
              </a:rPr>
              <a:t>Example:  To sterilize a $1 </a:t>
            </a:r>
            <a:r>
              <a:rPr lang="en-US" sz="2400" dirty="0" err="1">
                <a:ea typeface="Arial" charset="0"/>
                <a:cs typeface="Arial" charset="0"/>
              </a:rPr>
              <a:t>m</a:t>
            </a:r>
            <a:r>
              <a:rPr lang="en-US" sz="2400" dirty="0">
                <a:ea typeface="Arial" charset="0"/>
                <a:cs typeface="Arial" charset="0"/>
              </a:rPr>
              <a:t>. </a:t>
            </a:r>
            <a:r>
              <a:rPr lang="en-US" sz="2400" u="sng" dirty="0">
                <a:ea typeface="Arial" charset="0"/>
                <a:cs typeface="Arial" charset="0"/>
              </a:rPr>
              <a:t>purchase</a:t>
            </a:r>
            <a:r>
              <a:rPr lang="en-US" sz="2400" dirty="0">
                <a:ea typeface="Arial" charset="0"/>
                <a:cs typeface="Arial" charset="0"/>
              </a:rPr>
              <a:t> of foreign currency, CB would </a:t>
            </a:r>
            <a:r>
              <a:rPr lang="en-US" sz="2400" u="sng" dirty="0">
                <a:ea typeface="Arial" charset="0"/>
                <a:cs typeface="Arial" charset="0"/>
              </a:rPr>
              <a:t>sell</a:t>
            </a:r>
            <a:r>
              <a:rPr lang="en-US" sz="2400" dirty="0">
                <a:ea typeface="Arial" charset="0"/>
                <a:cs typeface="Arial" charset="0"/>
              </a:rPr>
              <a:t> $1 m.-worth of bonds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charset="0"/>
                <a:cs typeface="Arial" charset="0"/>
              </a:rPr>
              <a:t>This takes the $1 </a:t>
            </a:r>
            <a:r>
              <a:rPr lang="en-US" sz="2000" dirty="0" err="1">
                <a:ea typeface="Arial" charset="0"/>
                <a:cs typeface="Arial" charset="0"/>
              </a:rPr>
              <a:t>m</a:t>
            </a:r>
            <a:r>
              <a:rPr lang="en-US" sz="2000" dirty="0">
                <a:ea typeface="Arial" charset="0"/>
                <a:cs typeface="Arial" charset="0"/>
              </a:rPr>
              <a:t>. back out of circulation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charset="0"/>
                <a:cs typeface="Arial" charset="0"/>
              </a:rPr>
              <a:t>Sterilization is a policy choice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charset="0"/>
                <a:cs typeface="Arial" charset="0"/>
              </a:rPr>
              <a:t>Central Bank can do it, or not, as it sees fit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charset="0"/>
                <a:cs typeface="Arial" charset="0"/>
              </a:rPr>
              <a:t>Some central banks have said they lack the tools to sterilize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charset="0"/>
                <a:cs typeface="Arial" charset="0"/>
              </a:rPr>
              <a:t>Most, if they intervene in the exchange market, </a:t>
            </a:r>
            <a:r>
              <a:rPr lang="en-US" sz="2000" u="sng" dirty="0">
                <a:ea typeface="Arial" charset="0"/>
                <a:cs typeface="Arial" charset="0"/>
              </a:rPr>
              <a:t>do</a:t>
            </a:r>
            <a:r>
              <a:rPr lang="en-US" sz="2000" dirty="0">
                <a:ea typeface="Arial" charset="0"/>
                <a:cs typeface="Arial" charset="0"/>
              </a:rPr>
              <a:t> sterilize, thus preventing gold-standard-like adjustment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E599-FA98-AE4A-9C50-37A22820F693}" type="slidenum">
              <a:rPr lang="en-US"/>
              <a:pPr/>
              <a:t>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Lecture 14 Outline: </a:t>
            </a:r>
            <a:br>
              <a:rPr lang="en-US" sz="4000"/>
            </a:br>
            <a:r>
              <a:rPr lang="en-US" sz="4000"/>
              <a:t>Pegging the Exchange Rate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It’s Done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Market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Bands of Fluctuation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Hybrids of Pegged and Floating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Gold Standard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Who Pegs?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Mechanics of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Reserves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Money Supply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Sterilization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Effects of Pegging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Chinese Currency Manipulation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E599-FA98-AE4A-9C50-37A22820F693}" type="slidenum">
              <a:rPr lang="en-US"/>
              <a:pPr/>
              <a:t>20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Lecture 14 Outline: </a:t>
            </a:r>
            <a:br>
              <a:rPr lang="en-US" sz="4000"/>
            </a:br>
            <a:r>
              <a:rPr lang="en-US" sz="4000"/>
              <a:t>Pegging the Exchange Rate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How It’s Done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Market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Bands of Fluctuation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Hybrids of Pegged and Floating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The Gold Standard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Who Pegs?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Mechanics of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Reserves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Money Supply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Sterilization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Effects of Pegging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Chinese Currency Manipulation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83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07CC-8D49-CA4D-A5E9-F9FAFFC8507A}" type="slidenum">
              <a:rPr lang="en-US"/>
              <a:pPr/>
              <a:t>21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Case I:  Dollar Over-valued</a:t>
            </a:r>
          </a:p>
          <a:p>
            <a:pPr lvl="1"/>
            <a:r>
              <a:rPr lang="en-US" sz="2400" dirty="0"/>
              <a:t>In this case (unlike PPP), “overvalued” means the dollar is being pegged at a rate that is above (i.e., appreciated relative to) the market-clearing rate</a:t>
            </a:r>
          </a:p>
          <a:p>
            <a:pPr lvl="2"/>
            <a:r>
              <a:rPr lang="en-US" sz="2000" dirty="0"/>
              <a:t>Which means that the actual exchange rate, E, the price of foreign currency, is </a:t>
            </a:r>
            <a:r>
              <a:rPr lang="en-US" sz="2000" u="sng" dirty="0"/>
              <a:t>below</a:t>
            </a:r>
            <a:r>
              <a:rPr lang="en-US" sz="2000" dirty="0"/>
              <a:t> the market-clearing rate, E</a:t>
            </a:r>
            <a:r>
              <a:rPr lang="en-US" sz="2000" baseline="-25000" dirty="0"/>
              <a:t>0</a:t>
            </a:r>
            <a:endParaRPr lang="en-US" sz="2000" dirty="0"/>
          </a:p>
          <a:p>
            <a:pPr lvl="1"/>
            <a:r>
              <a:rPr lang="en-US" sz="2400" dirty="0"/>
              <a:t>At the overvalued exchange rate, there is excess demand for foreign currency, which CB must provide by selling out of reserves.  Thus reserves fall.</a:t>
            </a:r>
          </a:p>
          <a:p>
            <a:pPr lvl="1"/>
            <a:r>
              <a:rPr lang="en-US" sz="2400" dirty="0"/>
              <a:t>If it does </a:t>
            </a:r>
            <a:r>
              <a:rPr lang="en-US" sz="2400" u="sng" dirty="0"/>
              <a:t>not</a:t>
            </a:r>
            <a:r>
              <a:rPr lang="en-US" sz="2400" dirty="0"/>
              <a:t> sterilize, then the money supply also shrinks</a:t>
            </a:r>
          </a:p>
          <a:p>
            <a:pPr lvl="1"/>
            <a:r>
              <a:rPr lang="en-US" sz="2400" dirty="0"/>
              <a:t>If it </a:t>
            </a:r>
            <a:r>
              <a:rPr lang="en-US" sz="2400" u="sng" dirty="0"/>
              <a:t>does</a:t>
            </a:r>
            <a:r>
              <a:rPr lang="en-US" sz="2400" dirty="0"/>
              <a:t> sterilize, then it buys bonds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A40A9-51C7-374F-BA6B-EE4594ABC571}" type="slidenum">
              <a:rPr lang="en-US"/>
              <a:pPr/>
              <a:t>22</a:t>
            </a:fld>
            <a:endParaRPr lang="en-US"/>
          </a:p>
        </p:txBody>
      </p:sp>
      <p:sp>
        <p:nvSpPr>
          <p:cNvPr id="430095" name="Rectangle 1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a typeface="Arial" charset="0"/>
                <a:cs typeface="Arial" charset="0"/>
              </a:rPr>
              <a:t>Peg if $ Overvalued</a:t>
            </a: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800">
                <a:ea typeface="Arial" charset="0"/>
                <a:cs typeface="Arial" charset="0"/>
              </a:rPr>
              <a:t>	</a:t>
            </a:r>
          </a:p>
        </p:txBody>
      </p:sp>
      <p:sp>
        <p:nvSpPr>
          <p:cNvPr id="430096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667000"/>
            <a:ext cx="3352800" cy="25908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Effects of Pegging if $ Overvalued:</a:t>
            </a:r>
          </a:p>
          <a:p>
            <a:pPr lvl="1"/>
            <a:r>
              <a:rPr lang="en-US" sz="2000" dirty="0"/>
              <a:t>Reserves (of </a:t>
            </a:r>
            <a:r>
              <a:rPr lang="en-US" sz="2000" dirty="0">
                <a:ea typeface="Arial" charset="0"/>
                <a:cs typeface="Arial" charset="0"/>
              </a:rPr>
              <a:t>€)</a:t>
            </a:r>
            <a:r>
              <a:rPr lang="en-US" sz="2000" dirty="0"/>
              <a:t> fall</a:t>
            </a:r>
          </a:p>
          <a:p>
            <a:pPr lvl="1"/>
            <a:r>
              <a:rPr lang="en-US" sz="2000" dirty="0"/>
              <a:t>&amp; if intervention is </a:t>
            </a:r>
            <a:r>
              <a:rPr lang="en-US" sz="2000" u="sng" dirty="0"/>
              <a:t>not</a:t>
            </a:r>
            <a:r>
              <a:rPr lang="en-US" sz="2000" dirty="0"/>
              <a:t> sterilized, </a:t>
            </a:r>
          </a:p>
          <a:p>
            <a:pPr lvl="1"/>
            <a:r>
              <a:rPr lang="en-US" sz="2000" dirty="0"/>
              <a:t>Money supply (of $) falls</a:t>
            </a:r>
          </a:p>
        </p:txBody>
      </p:sp>
      <p:sp>
        <p:nvSpPr>
          <p:cNvPr id="430083" name="Line 3"/>
          <p:cNvSpPr>
            <a:spLocks noChangeShapeType="1"/>
          </p:cNvSpPr>
          <p:nvPr/>
        </p:nvSpPr>
        <p:spPr bwMode="auto">
          <a:xfrm>
            <a:off x="1600200" y="23622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4" name="Line 4"/>
          <p:cNvSpPr>
            <a:spLocks noChangeShapeType="1"/>
          </p:cNvSpPr>
          <p:nvPr/>
        </p:nvSpPr>
        <p:spPr bwMode="auto">
          <a:xfrm>
            <a:off x="1600200" y="59436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5" name="Line 5"/>
          <p:cNvSpPr>
            <a:spLocks noChangeShapeType="1"/>
          </p:cNvSpPr>
          <p:nvPr/>
        </p:nvSpPr>
        <p:spPr bwMode="auto">
          <a:xfrm flipV="1">
            <a:off x="2362200" y="2895600"/>
            <a:ext cx="2209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6" name="Line 6"/>
          <p:cNvSpPr>
            <a:spLocks noChangeShapeType="1"/>
          </p:cNvSpPr>
          <p:nvPr/>
        </p:nvSpPr>
        <p:spPr bwMode="auto">
          <a:xfrm flipH="1" flipV="1">
            <a:off x="2133600" y="2819400"/>
            <a:ext cx="2438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7" name="Text Box 7"/>
          <p:cNvSpPr txBox="1">
            <a:spLocks noChangeArrowheads="1"/>
          </p:cNvSpPr>
          <p:nvPr/>
        </p:nvSpPr>
        <p:spPr bwMode="auto">
          <a:xfrm>
            <a:off x="4572000" y="259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45720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4953000" y="586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0090" name="Text Box 10"/>
          <p:cNvSpPr txBox="1">
            <a:spLocks noChangeArrowheads="1"/>
          </p:cNvSpPr>
          <p:nvPr/>
        </p:nvSpPr>
        <p:spPr bwMode="auto">
          <a:xfrm>
            <a:off x="381000" y="2209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 = $/</a:t>
            </a:r>
            <a:r>
              <a:rPr lang="en-US" sz="2400">
                <a:ea typeface="Arial" charset="0"/>
                <a:cs typeface="Arial" charset="0"/>
              </a:rPr>
              <a:t>€</a:t>
            </a:r>
          </a:p>
        </p:txBody>
      </p:sp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1066800" y="4648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E*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0092" name="Line 12"/>
          <p:cNvSpPr>
            <a:spLocks noChangeShapeType="1"/>
          </p:cNvSpPr>
          <p:nvPr/>
        </p:nvSpPr>
        <p:spPr bwMode="auto">
          <a:xfrm>
            <a:off x="1600200" y="48768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93" name="AutoShape 13"/>
          <p:cNvSpPr>
            <a:spLocks/>
          </p:cNvSpPr>
          <p:nvPr/>
        </p:nvSpPr>
        <p:spPr bwMode="auto">
          <a:xfrm rot="16200000" flipV="1">
            <a:off x="3314700" y="43815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94" name="Text Box 14"/>
          <p:cNvSpPr txBox="1">
            <a:spLocks noChangeArrowheads="1"/>
          </p:cNvSpPr>
          <p:nvPr/>
        </p:nvSpPr>
        <p:spPr bwMode="auto">
          <a:xfrm>
            <a:off x="2438400" y="5029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Fed sells </a:t>
            </a:r>
            <a:r>
              <a:rPr lang="en-US" sz="2400" dirty="0">
                <a:ea typeface="Arial" charset="0"/>
                <a:cs typeface="Arial" charset="0"/>
              </a:rPr>
              <a:t>€</a:t>
            </a:r>
          </a:p>
        </p:txBody>
      </p:sp>
      <p:sp>
        <p:nvSpPr>
          <p:cNvPr id="430097" name="Line 17"/>
          <p:cNvSpPr>
            <a:spLocks noChangeShapeType="1"/>
          </p:cNvSpPr>
          <p:nvPr/>
        </p:nvSpPr>
        <p:spPr bwMode="auto">
          <a:xfrm flipH="1">
            <a:off x="1600200" y="4191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98" name="Text Box 18"/>
          <p:cNvSpPr txBox="1">
            <a:spLocks noChangeArrowheads="1"/>
          </p:cNvSpPr>
          <p:nvPr/>
        </p:nvSpPr>
        <p:spPr bwMode="auto">
          <a:xfrm>
            <a:off x="10668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  <a:r>
              <a:rPr lang="en-US" sz="2400" baseline="-25000"/>
              <a:t>0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0099" name="Text Box 19"/>
          <p:cNvSpPr txBox="1">
            <a:spLocks noChangeArrowheads="1"/>
          </p:cNvSpPr>
          <p:nvPr/>
        </p:nvSpPr>
        <p:spPr bwMode="auto">
          <a:xfrm rot="-1937141">
            <a:off x="304800" y="2971800"/>
            <a:ext cx="99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Market-clearing rate</a:t>
            </a:r>
          </a:p>
        </p:txBody>
      </p:sp>
      <p:sp>
        <p:nvSpPr>
          <p:cNvPr id="430100" name="Line 20"/>
          <p:cNvSpPr>
            <a:spLocks noChangeShapeType="1"/>
          </p:cNvSpPr>
          <p:nvPr/>
        </p:nvSpPr>
        <p:spPr bwMode="auto">
          <a:xfrm>
            <a:off x="10668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03" name="Text Box 23"/>
          <p:cNvSpPr txBox="1">
            <a:spLocks noChangeArrowheads="1"/>
          </p:cNvSpPr>
          <p:nvPr/>
        </p:nvSpPr>
        <p:spPr bwMode="auto">
          <a:xfrm rot="-1937141">
            <a:off x="228600" y="4876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Pegged rate</a:t>
            </a:r>
          </a:p>
        </p:txBody>
      </p:sp>
      <p:sp>
        <p:nvSpPr>
          <p:cNvPr id="430104" name="Line 24"/>
          <p:cNvSpPr>
            <a:spLocks noChangeShapeType="1"/>
          </p:cNvSpPr>
          <p:nvPr/>
        </p:nvSpPr>
        <p:spPr bwMode="auto">
          <a:xfrm flipV="1">
            <a:off x="914400" y="4953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057400" y="533400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In exchange for $</a:t>
            </a:r>
            <a:endParaRPr lang="en-US" sz="2400" dirty="0"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6" grpId="0" build="p" animBg="1"/>
      <p:bldP spid="430083" grpId="0" animBg="1"/>
      <p:bldP spid="430084" grpId="0" animBg="1"/>
      <p:bldP spid="430085" grpId="0" animBg="1"/>
      <p:bldP spid="430086" grpId="0" animBg="1"/>
      <p:bldP spid="430087" grpId="0"/>
      <p:bldP spid="430088" grpId="0"/>
      <p:bldP spid="430089" grpId="0"/>
      <p:bldP spid="430090" grpId="0"/>
      <p:bldP spid="430091" grpId="0"/>
      <p:bldP spid="430092" grpId="0" animBg="1"/>
      <p:bldP spid="430093" grpId="0" animBg="1"/>
      <p:bldP spid="430094" grpId="0"/>
      <p:bldP spid="430097" grpId="0" animBg="1"/>
      <p:bldP spid="430098" grpId="0"/>
      <p:bldP spid="430099" grpId="0"/>
      <p:bldP spid="430100" grpId="0" animBg="1"/>
      <p:bldP spid="430103" grpId="0"/>
      <p:bldP spid="43010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4499-91E2-5C4A-87F8-5FE7609DCAD9}" type="slidenum">
              <a:rPr lang="en-US"/>
              <a:pPr/>
              <a:t>23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Further implication of an overvalued peg</a:t>
            </a:r>
          </a:p>
          <a:p>
            <a:pPr lvl="1"/>
            <a:r>
              <a:rPr lang="en-US"/>
              <a:t>If it continues, central bank must eventually run out of reserves</a:t>
            </a:r>
          </a:p>
          <a:p>
            <a:pPr lvl="1"/>
            <a:r>
              <a:rPr lang="en-US"/>
              <a:t>This, as we’ll see, causes a Crisis</a:t>
            </a:r>
          </a:p>
          <a:p>
            <a:pPr lvl="2"/>
            <a:r>
              <a:rPr lang="en-US"/>
              <a:t>Exchange-rate crisis, or</a:t>
            </a:r>
          </a:p>
          <a:p>
            <a:pPr lvl="2"/>
            <a:r>
              <a:rPr lang="en-US"/>
              <a:t>Financial 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D8FA-EA19-8247-9560-B9AF609924BF}" type="slidenum">
              <a:rPr lang="en-US"/>
              <a:pPr/>
              <a:t>24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Case II:  Dollar Under-valued</a:t>
            </a:r>
          </a:p>
          <a:p>
            <a:pPr lvl="1"/>
            <a:r>
              <a:rPr lang="en-US" sz="2400" dirty="0"/>
              <a:t>In this case, “undervalued” means the dollar is being pegged at a rate that is below (i.e., depreciated relative to) the market-clearing rate</a:t>
            </a:r>
          </a:p>
          <a:p>
            <a:pPr lvl="2"/>
            <a:r>
              <a:rPr lang="en-US" sz="2000" dirty="0"/>
              <a:t>Which means that E, the price of foreign currency, is </a:t>
            </a:r>
            <a:r>
              <a:rPr lang="en-US" sz="2000" u="sng" dirty="0"/>
              <a:t>above</a:t>
            </a:r>
            <a:r>
              <a:rPr lang="en-US" sz="2000" dirty="0"/>
              <a:t> the market-clearing rate, E</a:t>
            </a:r>
            <a:r>
              <a:rPr lang="en-US" sz="2000" baseline="-25000" dirty="0"/>
              <a:t>0</a:t>
            </a:r>
            <a:endParaRPr lang="en-US" sz="2000" dirty="0"/>
          </a:p>
          <a:p>
            <a:pPr lvl="1"/>
            <a:r>
              <a:rPr lang="en-US" sz="2400" dirty="0"/>
              <a:t>At undervalued rate, there is excess supply of foreign currency, which CB must take out of the market by buying and adding to reserves</a:t>
            </a:r>
          </a:p>
          <a:p>
            <a:pPr lvl="1"/>
            <a:r>
              <a:rPr lang="en-US" sz="2400" dirty="0"/>
              <a:t>If it does </a:t>
            </a:r>
            <a:r>
              <a:rPr lang="en-US" sz="2400" u="sng" dirty="0"/>
              <a:t>not</a:t>
            </a:r>
            <a:r>
              <a:rPr lang="en-US" sz="2400" dirty="0"/>
              <a:t> sterilize, then the money supply grows</a:t>
            </a:r>
          </a:p>
          <a:p>
            <a:pPr lvl="1"/>
            <a:r>
              <a:rPr lang="en-US" sz="2400" dirty="0"/>
              <a:t>If it </a:t>
            </a:r>
            <a:r>
              <a:rPr lang="en-US" sz="2400" u="sng" dirty="0"/>
              <a:t>does</a:t>
            </a:r>
            <a:r>
              <a:rPr lang="en-US" sz="2400" dirty="0"/>
              <a:t> sterilize, then it sells bonds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7A5-5CEF-D247-8E11-494B8B1CBF88}" type="slidenum">
              <a:rPr lang="en-US"/>
              <a:pPr/>
              <a:t>25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a typeface="Arial" charset="0"/>
                <a:cs typeface="Arial" charset="0"/>
              </a:rPr>
              <a:t>Peg if $ Undervalued</a:t>
            </a: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>
              <a:ea typeface="Arial" charset="0"/>
              <a:cs typeface="Arial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800">
                <a:ea typeface="Arial" charset="0"/>
                <a:cs typeface="Arial" charset="0"/>
              </a:rPr>
              <a:t>	</a:t>
            </a:r>
          </a:p>
        </p:txBody>
      </p:sp>
      <p:sp>
        <p:nvSpPr>
          <p:cNvPr id="432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667000"/>
            <a:ext cx="3352800" cy="25908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Effects of Pegging if $ Undervalued:</a:t>
            </a:r>
          </a:p>
          <a:p>
            <a:pPr lvl="1"/>
            <a:r>
              <a:rPr lang="en-US" sz="2000" dirty="0"/>
              <a:t>Reserves (of </a:t>
            </a:r>
            <a:r>
              <a:rPr lang="en-US" sz="2000" dirty="0">
                <a:ea typeface="Arial" charset="0"/>
                <a:cs typeface="Arial" charset="0"/>
              </a:rPr>
              <a:t>€</a:t>
            </a:r>
            <a:r>
              <a:rPr lang="en-US" sz="2000" dirty="0"/>
              <a:t>) rise</a:t>
            </a:r>
          </a:p>
          <a:p>
            <a:pPr lvl="1"/>
            <a:r>
              <a:rPr lang="en-US" sz="2000" dirty="0"/>
              <a:t>&amp; if intervention is </a:t>
            </a:r>
            <a:r>
              <a:rPr lang="en-US" sz="2000" u="sng" dirty="0"/>
              <a:t>not</a:t>
            </a:r>
            <a:r>
              <a:rPr lang="en-US" sz="2000" dirty="0"/>
              <a:t> sterilized,</a:t>
            </a:r>
          </a:p>
          <a:p>
            <a:pPr lvl="1">
              <a:buFontTx/>
              <a:buNone/>
            </a:pPr>
            <a:r>
              <a:rPr lang="en-US" sz="2000" dirty="0"/>
              <a:t>		Money supply (of $) rises</a:t>
            </a:r>
          </a:p>
        </p:txBody>
      </p:sp>
      <p:sp>
        <p:nvSpPr>
          <p:cNvPr id="432133" name="Line 5"/>
          <p:cNvSpPr>
            <a:spLocks noChangeShapeType="1"/>
          </p:cNvSpPr>
          <p:nvPr/>
        </p:nvSpPr>
        <p:spPr bwMode="auto">
          <a:xfrm>
            <a:off x="1600200" y="23622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34" name="Line 6"/>
          <p:cNvSpPr>
            <a:spLocks noChangeShapeType="1"/>
          </p:cNvSpPr>
          <p:nvPr/>
        </p:nvSpPr>
        <p:spPr bwMode="auto">
          <a:xfrm>
            <a:off x="1600200" y="59436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35" name="Line 7"/>
          <p:cNvSpPr>
            <a:spLocks noChangeShapeType="1"/>
          </p:cNvSpPr>
          <p:nvPr/>
        </p:nvSpPr>
        <p:spPr bwMode="auto">
          <a:xfrm flipV="1">
            <a:off x="2362200" y="2895600"/>
            <a:ext cx="2209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36" name="Line 8"/>
          <p:cNvSpPr>
            <a:spLocks noChangeShapeType="1"/>
          </p:cNvSpPr>
          <p:nvPr/>
        </p:nvSpPr>
        <p:spPr bwMode="auto">
          <a:xfrm flipH="1" flipV="1">
            <a:off x="2133600" y="2819400"/>
            <a:ext cx="2438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37" name="Text Box 9"/>
          <p:cNvSpPr txBox="1">
            <a:spLocks noChangeArrowheads="1"/>
          </p:cNvSpPr>
          <p:nvPr/>
        </p:nvSpPr>
        <p:spPr bwMode="auto">
          <a:xfrm>
            <a:off x="4572000" y="259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2138" name="Text Box 10"/>
          <p:cNvSpPr txBox="1">
            <a:spLocks noChangeArrowheads="1"/>
          </p:cNvSpPr>
          <p:nvPr/>
        </p:nvSpPr>
        <p:spPr bwMode="auto">
          <a:xfrm>
            <a:off x="45720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2139" name="Text Box 11"/>
          <p:cNvSpPr txBox="1">
            <a:spLocks noChangeArrowheads="1"/>
          </p:cNvSpPr>
          <p:nvPr/>
        </p:nvSpPr>
        <p:spPr bwMode="auto">
          <a:xfrm>
            <a:off x="4953000" y="586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>
                <a:ea typeface="Arial" charset="0"/>
                <a:cs typeface="Arial" charset="0"/>
              </a:rPr>
              <a:t>€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2140" name="Text Box 12"/>
          <p:cNvSpPr txBox="1">
            <a:spLocks noChangeArrowheads="1"/>
          </p:cNvSpPr>
          <p:nvPr/>
        </p:nvSpPr>
        <p:spPr bwMode="auto">
          <a:xfrm>
            <a:off x="381000" y="2209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 = $/</a:t>
            </a:r>
            <a:r>
              <a:rPr lang="en-US" sz="2400">
                <a:ea typeface="Arial" charset="0"/>
                <a:cs typeface="Arial" charset="0"/>
              </a:rPr>
              <a:t>€</a:t>
            </a:r>
          </a:p>
        </p:txBody>
      </p:sp>
      <p:sp>
        <p:nvSpPr>
          <p:cNvPr id="432141" name="Text Box 13"/>
          <p:cNvSpPr txBox="1">
            <a:spLocks noChangeArrowheads="1"/>
          </p:cNvSpPr>
          <p:nvPr/>
        </p:nvSpPr>
        <p:spPr bwMode="auto">
          <a:xfrm>
            <a:off x="1066800" y="3276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E*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432142" name="Line 14"/>
          <p:cNvSpPr>
            <a:spLocks noChangeShapeType="1"/>
          </p:cNvSpPr>
          <p:nvPr/>
        </p:nvSpPr>
        <p:spPr bwMode="auto">
          <a:xfrm>
            <a:off x="1600200" y="35052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43" name="AutoShape 15"/>
          <p:cNvSpPr>
            <a:spLocks/>
          </p:cNvSpPr>
          <p:nvPr/>
        </p:nvSpPr>
        <p:spPr bwMode="auto">
          <a:xfrm rot="5400000">
            <a:off x="3314700" y="27813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44" name="Text Box 16"/>
          <p:cNvSpPr txBox="1">
            <a:spLocks noChangeArrowheads="1"/>
          </p:cNvSpPr>
          <p:nvPr/>
        </p:nvSpPr>
        <p:spPr bwMode="auto">
          <a:xfrm>
            <a:off x="2514600" y="2819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with 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2145" name="Line 17"/>
          <p:cNvSpPr>
            <a:spLocks noChangeShapeType="1"/>
          </p:cNvSpPr>
          <p:nvPr/>
        </p:nvSpPr>
        <p:spPr bwMode="auto">
          <a:xfrm flipH="1">
            <a:off x="1600200" y="4191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146" name="Text Box 18"/>
          <p:cNvSpPr txBox="1">
            <a:spLocks noChangeArrowheads="1"/>
          </p:cNvSpPr>
          <p:nvPr/>
        </p:nvSpPr>
        <p:spPr bwMode="auto">
          <a:xfrm>
            <a:off x="10668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  <a:r>
              <a:rPr lang="en-US" sz="2400" baseline="-25000"/>
              <a:t>0</a:t>
            </a: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2514600" y="2514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Fed buys </a:t>
            </a:r>
            <a:r>
              <a:rPr lang="en-US" sz="2400" dirty="0">
                <a:ea typeface="Arial" charset="0"/>
                <a:cs typeface="Arial" charset="0"/>
              </a:rPr>
              <a:t>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2" grpId="0" build="p" animBg="1"/>
      <p:bldP spid="432133" grpId="0" animBg="1"/>
      <p:bldP spid="432134" grpId="0" animBg="1"/>
      <p:bldP spid="432135" grpId="0" animBg="1"/>
      <p:bldP spid="432136" grpId="0" animBg="1"/>
      <p:bldP spid="432137" grpId="0"/>
      <p:bldP spid="432138" grpId="0"/>
      <p:bldP spid="432139" grpId="0"/>
      <p:bldP spid="432140" grpId="0"/>
      <p:bldP spid="432141" grpId="0"/>
      <p:bldP spid="432142" grpId="0" animBg="1"/>
      <p:bldP spid="432143" grpId="0" animBg="1"/>
      <p:bldP spid="432144" grpId="0"/>
      <p:bldP spid="432145" grpId="0" animBg="1"/>
      <p:bldP spid="432146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ED66-885B-B740-8080-5B7ECBA6D55E}" type="slidenum">
              <a:rPr lang="en-US"/>
              <a:pPr/>
              <a:t>26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Further implication of an undervalued peg</a:t>
            </a:r>
          </a:p>
          <a:p>
            <a:pPr lvl="1"/>
            <a:r>
              <a:rPr lang="en-US" dirty="0"/>
              <a:t>Nothing critically important</a:t>
            </a:r>
          </a:p>
          <a:p>
            <a:pPr lvl="1"/>
            <a:r>
              <a:rPr lang="en-US" dirty="0"/>
              <a:t>If it continues, Central Bank piles up more and more reserves, but there is no limit on its ability to do that</a:t>
            </a:r>
          </a:p>
          <a:p>
            <a:pPr lvl="1"/>
            <a:r>
              <a:rPr lang="en-US" dirty="0"/>
              <a:t>Result:  </a:t>
            </a:r>
            <a:r>
              <a:rPr lang="en-US" u="sng" dirty="0"/>
              <a:t>No</a:t>
            </a:r>
            <a:r>
              <a:rPr lang="en-US" dirty="0"/>
              <a:t> crisis</a:t>
            </a:r>
          </a:p>
          <a:p>
            <a:pPr lvl="1"/>
            <a:r>
              <a:rPr lang="en-US" dirty="0"/>
              <a:t>However, if it does not sterilize, then money supply grows too, and this may cause inflation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29D2-EBCA-D241-80A6-F4796727CE40}" type="slidenum">
              <a:rPr lang="en-US"/>
              <a:pPr/>
              <a:t>27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 the asymmetry:</a:t>
            </a:r>
          </a:p>
          <a:p>
            <a:pPr lvl="1"/>
            <a:r>
              <a:rPr lang="en-US"/>
              <a:t>Overvalued peg leads to crisis</a:t>
            </a:r>
          </a:p>
          <a:p>
            <a:pPr lvl="1"/>
            <a:r>
              <a:rPr lang="en-US"/>
              <a:t>Undervalued peg does not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FFDF6-70EA-1043-8B91-F7B71998DA8E}" type="slidenum">
              <a:rPr lang="en-US"/>
              <a:pPr/>
              <a:t>28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 of Undervalued Peg:  China</a:t>
            </a:r>
          </a:p>
        </p:txBody>
      </p:sp>
      <p:pic>
        <p:nvPicPr>
          <p:cNvPr id="435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209800"/>
            <a:ext cx="6381750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Source PNC Financial Services Group</a:t>
            </a:r>
          </a:p>
        </p:txBody>
      </p:sp>
      <p:sp>
        <p:nvSpPr>
          <p:cNvPr id="2" name="TextBox 1"/>
          <p:cNvSpPr txBox="1"/>
          <p:nvPr/>
        </p:nvSpPr>
        <p:spPr>
          <a:xfrm rot="20153820">
            <a:off x="6052119" y="4782001"/>
            <a:ext cx="2286000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 that China was </a:t>
            </a:r>
            <a:r>
              <a:rPr lang="en-US" u="sng"/>
              <a:t>not</a:t>
            </a:r>
            <a:r>
              <a:rPr lang="en-US"/>
              <a:t> sterilizing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5334000" y="4419600"/>
            <a:ext cx="914400" cy="762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181600" y="3352800"/>
            <a:ext cx="1066800" cy="1828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5" grpId="0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F3E3-3929-C541-8300-A341B107F9D7}" type="slidenum">
              <a:rPr lang="en-US"/>
              <a:pPr/>
              <a:t>29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A Special Case:  The US Dollar</a:t>
            </a:r>
          </a:p>
          <a:p>
            <a:pPr lvl="1"/>
            <a:r>
              <a:rPr lang="en-US" dirty="0"/>
              <a:t>Most countries that peg their currencies, peg them to the US dollar </a:t>
            </a:r>
          </a:p>
          <a:p>
            <a:pPr lvl="1"/>
            <a:r>
              <a:rPr lang="en-US" dirty="0"/>
              <a:t>That means that their reserves are dollar-denominated assets, mostly US </a:t>
            </a:r>
            <a:r>
              <a:rPr lang="en-US" dirty="0" err="1"/>
              <a:t>gov’t</a:t>
            </a:r>
            <a:r>
              <a:rPr lang="en-US" dirty="0"/>
              <a:t> bonds</a:t>
            </a:r>
          </a:p>
          <a:p>
            <a:pPr lvl="1"/>
            <a:r>
              <a:rPr lang="en-US" dirty="0"/>
              <a:t>If they keep their currencies </a:t>
            </a:r>
            <a:r>
              <a:rPr lang="en-US" u="sng" dirty="0"/>
              <a:t>under</a:t>
            </a:r>
            <a:r>
              <a:rPr lang="en-US" dirty="0"/>
              <a:t>valued, then that means the dollar is </a:t>
            </a:r>
            <a:r>
              <a:rPr lang="en-US" u="sng" dirty="0"/>
              <a:t>over</a:t>
            </a:r>
            <a:r>
              <a:rPr lang="en-US" dirty="0"/>
              <a:t>valued</a:t>
            </a:r>
          </a:p>
          <a:p>
            <a:pPr lvl="2"/>
            <a:r>
              <a:rPr lang="en-US" dirty="0"/>
              <a:t>But the overvalued dollar need not lead to crisis</a:t>
            </a:r>
          </a:p>
          <a:p>
            <a:pPr lvl="2"/>
            <a:r>
              <a:rPr lang="en-US" dirty="0"/>
              <a:t>Others want, need, or at least </a:t>
            </a:r>
            <a:r>
              <a:rPr lang="en-US" u="sng" dirty="0"/>
              <a:t>choose</a:t>
            </a:r>
            <a:r>
              <a:rPr lang="en-US" dirty="0"/>
              <a:t>, to hold our dollars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5C88-328C-824D-BBF7-42A0FFC8B5DF}" type="slidenum">
              <a:rPr lang="en-US"/>
              <a:pPr/>
              <a:t>3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r>
              <a:rPr lang="en-US" sz="2800" dirty="0"/>
              <a:t>What “Pegging” Means</a:t>
            </a:r>
          </a:p>
          <a:p>
            <a:pPr lvl="1"/>
            <a:r>
              <a:rPr lang="en-US" sz="2400" dirty="0"/>
              <a:t>To “fix” the exchange rate by intervening in the market</a:t>
            </a:r>
          </a:p>
          <a:p>
            <a:pPr lvl="1"/>
            <a:r>
              <a:rPr lang="en-US" sz="2400" dirty="0"/>
              <a:t>It does </a:t>
            </a:r>
            <a:r>
              <a:rPr lang="en-US" sz="2400" u="sng" dirty="0"/>
              <a:t>not</a:t>
            </a:r>
            <a:r>
              <a:rPr lang="en-US" sz="2400" dirty="0"/>
              <a:t> mean just fixing it by </a:t>
            </a:r>
            <a:r>
              <a:rPr lang="en-US" sz="2400" u="sng" dirty="0"/>
              <a:t>law</a:t>
            </a:r>
            <a:r>
              <a:rPr lang="en-US" sz="2400" dirty="0"/>
              <a:t> – making it illegal to exchange the currency at other than the official rate</a:t>
            </a:r>
          </a:p>
          <a:p>
            <a:pPr lvl="2"/>
            <a:r>
              <a:rPr lang="en-US" sz="2000" dirty="0"/>
              <a:t>Countries do that too, but that is not pegging, and it does not entirely work:  gives rise to “black market”</a:t>
            </a:r>
          </a:p>
          <a:p>
            <a:pPr lvl="1"/>
            <a:r>
              <a:rPr lang="en-US" sz="2400" dirty="0"/>
              <a:t>“Intervention” means </a:t>
            </a:r>
          </a:p>
          <a:p>
            <a:pPr lvl="2"/>
            <a:r>
              <a:rPr lang="en-US" sz="2000" dirty="0"/>
              <a:t>Buying or selling foreign currency, so as to</a:t>
            </a:r>
          </a:p>
          <a:p>
            <a:pPr lvl="2"/>
            <a:r>
              <a:rPr lang="en-US" sz="2000" dirty="0"/>
              <a:t>Make up the difference between the market’s supply and demand</a:t>
            </a:r>
          </a:p>
          <a:p>
            <a:pPr lvl="2"/>
            <a:r>
              <a:rPr lang="en-US" sz="2000" dirty="0"/>
              <a:t>Normally done by the central bank of the pegging country</a:t>
            </a:r>
          </a:p>
          <a:p>
            <a:pPr lvl="2"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23AA-100B-AE49-827E-179070A794AF}" type="slidenum">
              <a:rPr lang="en-US"/>
              <a:pPr/>
              <a:t>30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 Special Case:  The US Dollar (see Ferguson)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of US foreign borrowing is being met by foreign central banks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That means they are holding reserves, a result of buying dollars to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Keep their currency down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Keep the US dollar up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Or just to have dollars available in case of crisis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We benefit from the high dollar:  we can buy cheap goods and services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But we borrow in dollars in order to do it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If others were to stop lending, then the dollar would fall and so would the value of our debt, which </a:t>
            </a:r>
            <a:r>
              <a:rPr lang="en-US" sz="2000" u="sng" dirty="0"/>
              <a:t>they</a:t>
            </a:r>
            <a:r>
              <a:rPr lang="en-US" sz="2000" dirty="0"/>
              <a:t> hold!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Thus it is “their problem,” not ours!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8532-5B25-2E42-AF6D-29270990D30C}" type="slidenum">
              <a:rPr lang="en-US"/>
              <a:pPr/>
              <a:t>31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Special Case:  The US Dollar </a:t>
            </a:r>
            <a:r>
              <a:rPr lang="en-US" dirty="0" err="1"/>
              <a:t>vs</a:t>
            </a:r>
            <a:r>
              <a:rPr lang="en-US" dirty="0"/>
              <a:t> Chinese </a:t>
            </a:r>
            <a:r>
              <a:rPr lang="en-US" dirty="0" err="1"/>
              <a:t>Renminbi</a:t>
            </a:r>
            <a:r>
              <a:rPr lang="en-US" dirty="0"/>
              <a:t> (see Levy)</a:t>
            </a:r>
          </a:p>
          <a:p>
            <a:pPr lvl="1"/>
            <a:r>
              <a:rPr lang="en-US" dirty="0"/>
              <a:t>Many US policymakers disagree:  Thus US has pressured China to appreciate the yuan</a:t>
            </a:r>
          </a:p>
          <a:p>
            <a:pPr lvl="2"/>
            <a:r>
              <a:rPr lang="en-US" dirty="0"/>
              <a:t>Why?  To make it easier to sell US goods</a:t>
            </a:r>
          </a:p>
          <a:p>
            <a:pPr lvl="2"/>
            <a:r>
              <a:rPr lang="en-US" dirty="0"/>
              <a:t>Congress threatens trade barriers against China</a:t>
            </a:r>
          </a:p>
          <a:p>
            <a:pPr lvl="3"/>
            <a:r>
              <a:rPr lang="en-US" dirty="0"/>
              <a:t>Might have once been legal under Section 421, special “China safeguard” negotiated with China’s WTO accession, but that has now expired.</a:t>
            </a:r>
          </a:p>
          <a:p>
            <a:pPr lvl="3"/>
            <a:r>
              <a:rPr lang="en-US" dirty="0"/>
              <a:t>Instead Trump is using tariffs on China for other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32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Special Case: The US Dollar vs Chinese Renminbi (see Levy)</a:t>
            </a:r>
          </a:p>
          <a:p>
            <a:pPr lvl="1"/>
            <a:r>
              <a:rPr lang="en-US"/>
              <a:t>Levy argues</a:t>
            </a:r>
          </a:p>
          <a:p>
            <a:pPr lvl="2"/>
            <a:r>
              <a:rPr lang="en-US"/>
              <a:t>Tariffs against China won’t work</a:t>
            </a:r>
          </a:p>
          <a:p>
            <a:pPr lvl="3"/>
            <a:r>
              <a:rPr lang="en-US"/>
              <a:t>We’ll just switch to importing from other low-cost countries</a:t>
            </a:r>
          </a:p>
          <a:p>
            <a:pPr lvl="3"/>
            <a:r>
              <a:rPr lang="en-US"/>
              <a:t>US trade deficit (due to our low saving) will be unchanged</a:t>
            </a:r>
          </a:p>
          <a:p>
            <a:pPr lvl="2"/>
            <a:r>
              <a:rPr lang="en-US"/>
              <a:t>To really have an effect and send a message, we should:  Reduce government spending!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 title="US$ / Yuan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966689"/>
              </p:ext>
            </p:extLst>
          </p:nvPr>
        </p:nvGraphicFramePr>
        <p:xfrm>
          <a:off x="838200" y="1524000"/>
          <a:ext cx="7310967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Exchange Rate, US$/Yuan, 2000-2019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8EFAEC-3925-3B45-83B8-F8D96691F574}"/>
              </a:ext>
            </a:extLst>
          </p:cNvPr>
          <p:cNvSpPr/>
          <p:nvPr/>
        </p:nvSpPr>
        <p:spPr>
          <a:xfrm>
            <a:off x="3429000" y="1752600"/>
            <a:ext cx="46482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66D61C8C-6ECC-3845-B987-A80C1F500499}"/>
              </a:ext>
            </a:extLst>
          </p:cNvPr>
          <p:cNvSpPr/>
          <p:nvPr/>
        </p:nvSpPr>
        <p:spPr>
          <a:xfrm>
            <a:off x="4191000" y="2590800"/>
            <a:ext cx="3733800" cy="1905000"/>
          </a:xfrm>
          <a:prstGeom prst="wedgeEllipseCallout">
            <a:avLst>
              <a:gd name="adj1" fmla="val -90431"/>
              <a:gd name="adj2" fmla="val -38611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3BF202-B56F-674E-9D45-6ABCC6F88AE1}"/>
              </a:ext>
            </a:extLst>
          </p:cNvPr>
          <p:cNvSpPr txBox="1"/>
          <p:nvPr/>
        </p:nvSpPr>
        <p:spPr>
          <a:xfrm>
            <a:off x="4724400" y="28194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exchange rate did not change at all between 2000 and 2005</a:t>
            </a:r>
          </a:p>
        </p:txBody>
      </p:sp>
    </p:spTree>
    <p:extLst>
      <p:ext uri="{BB962C8B-B14F-4D97-AF65-F5344CB8AC3E}">
        <p14:creationId xmlns:p14="http://schemas.microsoft.com/office/powerpoint/2010/main" val="318781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046931"/>
              </p:ext>
            </p:extLst>
          </p:nvPr>
        </p:nvGraphicFramePr>
        <p:xfrm>
          <a:off x="441049" y="304798"/>
          <a:ext cx="8245752" cy="563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6A4394-E3A6-094E-AB5F-61E9B7FFD0A4}"/>
              </a:ext>
            </a:extLst>
          </p:cNvPr>
          <p:cNvSpPr/>
          <p:nvPr/>
        </p:nvSpPr>
        <p:spPr>
          <a:xfrm>
            <a:off x="3276600" y="1752600"/>
            <a:ext cx="52578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350D90BD-D53D-004F-A44F-75A577C94281}"/>
              </a:ext>
            </a:extLst>
          </p:cNvPr>
          <p:cNvSpPr/>
          <p:nvPr/>
        </p:nvSpPr>
        <p:spPr>
          <a:xfrm>
            <a:off x="4267200" y="1905000"/>
            <a:ext cx="3733800" cy="1905000"/>
          </a:xfrm>
          <a:prstGeom prst="wedgeEllipseCallout">
            <a:avLst>
              <a:gd name="adj1" fmla="val -72021"/>
              <a:gd name="adj2" fmla="val 78555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0D7056-B3C4-3641-AE03-310D33D6933D}"/>
              </a:ext>
            </a:extLst>
          </p:cNvPr>
          <p:cNvSpPr txBox="1"/>
          <p:nvPr/>
        </p:nvSpPr>
        <p:spPr>
          <a:xfrm>
            <a:off x="4800600" y="2438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And reserves </a:t>
            </a:r>
            <a:r>
              <a:rPr lang="en-US" sz="2400" dirty="0"/>
              <a:t>more </a:t>
            </a:r>
            <a:r>
              <a:rPr lang="en-US" sz="2400"/>
              <a:t>than quadrupled!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959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35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Special Case: The US Dollar vs Chinese Renminbi </a:t>
            </a:r>
          </a:p>
          <a:p>
            <a:pPr lvl="1"/>
            <a:r>
              <a:rPr lang="en-US" dirty="0"/>
              <a:t>It is clear from the two graphs that</a:t>
            </a:r>
          </a:p>
          <a:p>
            <a:pPr lvl="2"/>
            <a:r>
              <a:rPr lang="en-US" dirty="0"/>
              <a:t>China was pegging their currency to the US dollar in 2000-2005</a:t>
            </a:r>
          </a:p>
          <a:p>
            <a:pPr lvl="2"/>
            <a:r>
              <a:rPr lang="en-US" dirty="0"/>
              <a:t>To do so they were buying dollars and thus accumulating almost $1 trillion of reserves</a:t>
            </a:r>
          </a:p>
        </p:txBody>
      </p:sp>
    </p:spTree>
    <p:extLst>
      <p:ext uri="{BB962C8B-B14F-4D97-AF65-F5344CB8AC3E}">
        <p14:creationId xmlns:p14="http://schemas.microsoft.com/office/powerpoint/2010/main" val="144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36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Example:  To see the effects on US of China pegging versus floating, </a:t>
            </a:r>
          </a:p>
          <a:p>
            <a:pPr lvl="1"/>
            <a:r>
              <a:rPr lang="en-US" sz="2400" dirty="0"/>
              <a:t>Consider the Chinese foreign exchange market (for $) </a:t>
            </a:r>
          </a:p>
          <a:p>
            <a:pPr lvl="1"/>
            <a:r>
              <a:rPr lang="en-US" sz="2400" dirty="0"/>
              <a:t>Suppose the US economy expands, increasing US imports from China.</a:t>
            </a:r>
          </a:p>
          <a:p>
            <a:pPr lvl="1"/>
            <a:r>
              <a:rPr lang="en-US" sz="2400" dirty="0"/>
              <a:t>What will happen if</a:t>
            </a:r>
          </a:p>
          <a:p>
            <a:pPr lvl="2"/>
            <a:r>
              <a:rPr lang="en-US" sz="2000" dirty="0"/>
              <a:t>The renminbi floats? </a:t>
            </a:r>
          </a:p>
          <a:p>
            <a:pPr marL="914400" lvl="2" indent="0">
              <a:buNone/>
            </a:pPr>
            <a:r>
              <a:rPr lang="en-US" sz="2000" dirty="0"/>
              <a:t>Or, instead, if</a:t>
            </a:r>
          </a:p>
          <a:p>
            <a:pPr lvl="2"/>
            <a:r>
              <a:rPr lang="en-US" sz="2000" dirty="0"/>
              <a:t>The renminbi is pegged to the US dollar?</a:t>
            </a:r>
          </a:p>
          <a:p>
            <a:pPr lvl="1"/>
            <a:r>
              <a:rPr lang="en-US" sz="2400" dirty="0"/>
              <a:t>We’ll look at </a:t>
            </a:r>
            <a:r>
              <a:rPr lang="en-US" sz="2400" u="sng" dirty="0"/>
              <a:t>China’s</a:t>
            </a:r>
            <a:r>
              <a:rPr lang="en-US" sz="2400" dirty="0"/>
              <a:t> market for foreign exchange, where their foreign currency is the dollar</a:t>
            </a:r>
          </a:p>
        </p:txBody>
      </p:sp>
    </p:spTree>
    <p:extLst>
      <p:ext uri="{BB962C8B-B14F-4D97-AF65-F5344CB8AC3E}">
        <p14:creationId xmlns:p14="http://schemas.microsoft.com/office/powerpoint/2010/main" val="6005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A40A9-51C7-374F-BA6B-EE4594ABC571}" type="slidenum">
              <a:rPr lang="en-US"/>
              <a:pPr/>
              <a:t>37</a:t>
            </a:fld>
            <a:endParaRPr lang="en-US"/>
          </a:p>
        </p:txBody>
      </p:sp>
      <p:sp>
        <p:nvSpPr>
          <p:cNvPr id="430095" name="Rectangle 1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Effects of US Expansion on China if </a:t>
            </a:r>
            <a:r>
              <a:rPr lang="en-US" dirty="0" err="1"/>
              <a:t>Renminbi</a:t>
            </a:r>
            <a:r>
              <a:rPr lang="en-US" dirty="0"/>
              <a:t> is Floating</a:t>
            </a:r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72390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ea typeface="Arial" charset="0"/>
                <a:cs typeface="Arial" charset="0"/>
              </a:rPr>
              <a:t>US expansion if </a:t>
            </a:r>
            <a:r>
              <a:rPr lang="en-US" dirty="0" err="1">
                <a:ea typeface="Arial" charset="0"/>
                <a:cs typeface="Arial" charset="0"/>
              </a:rPr>
              <a:t>renminbi</a:t>
            </a:r>
            <a:r>
              <a:rPr lang="en-US" dirty="0">
                <a:ea typeface="Arial" charset="0"/>
                <a:cs typeface="Arial" charset="0"/>
              </a:rPr>
              <a:t> is floating</a:t>
            </a: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800" dirty="0">
                <a:ea typeface="Arial" charset="0"/>
                <a:cs typeface="Arial" charset="0"/>
              </a:rPr>
              <a:t>	</a:t>
            </a:r>
          </a:p>
        </p:txBody>
      </p:sp>
      <p:sp>
        <p:nvSpPr>
          <p:cNvPr id="430096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057400"/>
            <a:ext cx="3733800" cy="38100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Effects of US expansion:</a:t>
            </a:r>
          </a:p>
          <a:p>
            <a:pPr lvl="1"/>
            <a:r>
              <a:rPr lang="en-US" sz="2000" dirty="0"/>
              <a:t>S</a:t>
            </a:r>
            <a:r>
              <a:rPr lang="en-US" sz="2000" baseline="-25000" dirty="0">
                <a:ea typeface="Arial" charset="0"/>
                <a:cs typeface="Arial" charset="0"/>
              </a:rPr>
              <a:t>$</a:t>
            </a:r>
            <a:r>
              <a:rPr lang="en-US" sz="2000" dirty="0">
                <a:ea typeface="Arial" charset="0"/>
                <a:cs typeface="Arial" charset="0"/>
              </a:rPr>
              <a:t> shifts right (more US imports from China)</a:t>
            </a:r>
          </a:p>
          <a:p>
            <a:pPr lvl="1"/>
            <a:r>
              <a:rPr lang="en-US" sz="2000" dirty="0"/>
              <a:t>Yuan appreciates (¥/</a:t>
            </a:r>
            <a:r>
              <a:rPr lang="en-US" sz="2000" dirty="0">
                <a:ea typeface="Arial" charset="0"/>
                <a:cs typeface="Arial" charset="0"/>
              </a:rPr>
              <a:t>$ falls)</a:t>
            </a:r>
            <a:endParaRPr lang="en-US" sz="2000" dirty="0">
              <a:cs typeface="Arial" charset="0"/>
            </a:endParaRPr>
          </a:p>
          <a:p>
            <a:pPr lvl="1"/>
            <a:r>
              <a:rPr lang="en-US" sz="2000" dirty="0">
                <a:cs typeface="Arial" charset="0"/>
              </a:rPr>
              <a:t>No change in China’s reserves or money supply</a:t>
            </a:r>
          </a:p>
          <a:p>
            <a:pPr lvl="1"/>
            <a:r>
              <a:rPr lang="en-US" sz="2000" dirty="0">
                <a:cs typeface="Arial" charset="0"/>
              </a:rPr>
              <a:t>Rising </a:t>
            </a:r>
            <a:r>
              <a:rPr lang="en-US" sz="2000" dirty="0"/>
              <a:t>¥</a:t>
            </a:r>
            <a:r>
              <a:rPr lang="en-US" sz="2000" dirty="0">
                <a:cs typeface="Arial" charset="0"/>
              </a:rPr>
              <a:t> reduces US imports and increases US exports</a:t>
            </a:r>
            <a:endParaRPr lang="en-US" sz="2000" dirty="0"/>
          </a:p>
        </p:txBody>
      </p:sp>
      <p:sp>
        <p:nvSpPr>
          <p:cNvPr id="430083" name="Line 3"/>
          <p:cNvSpPr>
            <a:spLocks noChangeShapeType="1"/>
          </p:cNvSpPr>
          <p:nvPr/>
        </p:nvSpPr>
        <p:spPr bwMode="auto">
          <a:xfrm>
            <a:off x="1600200" y="23622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4" name="Line 4"/>
          <p:cNvSpPr>
            <a:spLocks noChangeShapeType="1"/>
          </p:cNvSpPr>
          <p:nvPr/>
        </p:nvSpPr>
        <p:spPr bwMode="auto">
          <a:xfrm>
            <a:off x="1600200" y="59436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5" name="Line 5"/>
          <p:cNvSpPr>
            <a:spLocks noChangeShapeType="1"/>
          </p:cNvSpPr>
          <p:nvPr/>
        </p:nvSpPr>
        <p:spPr bwMode="auto">
          <a:xfrm flipV="1">
            <a:off x="2362200" y="2895600"/>
            <a:ext cx="2209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6" name="Line 6"/>
          <p:cNvSpPr>
            <a:spLocks noChangeShapeType="1"/>
          </p:cNvSpPr>
          <p:nvPr/>
        </p:nvSpPr>
        <p:spPr bwMode="auto">
          <a:xfrm flipH="1" flipV="1">
            <a:off x="2133600" y="2819400"/>
            <a:ext cx="2438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7" name="Text Box 7"/>
          <p:cNvSpPr txBox="1">
            <a:spLocks noChangeArrowheads="1"/>
          </p:cNvSpPr>
          <p:nvPr/>
        </p:nvSpPr>
        <p:spPr bwMode="auto">
          <a:xfrm>
            <a:off x="4572000" y="259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45720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4953000" y="58674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90" name="Text Box 10"/>
          <p:cNvSpPr txBox="1">
            <a:spLocks noChangeArrowheads="1"/>
          </p:cNvSpPr>
          <p:nvPr/>
        </p:nvSpPr>
        <p:spPr bwMode="auto">
          <a:xfrm>
            <a:off x="381000" y="22098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 = ¥/</a:t>
            </a:r>
            <a:r>
              <a:rPr lang="en-US" sz="2400" dirty="0">
                <a:ea typeface="Arial" charset="0"/>
                <a:cs typeface="Arial" charset="0"/>
              </a:rPr>
              <a:t>$</a:t>
            </a:r>
          </a:p>
        </p:txBody>
      </p:sp>
      <p:sp>
        <p:nvSpPr>
          <p:cNvPr id="430097" name="Line 17"/>
          <p:cNvSpPr>
            <a:spLocks noChangeShapeType="1"/>
          </p:cNvSpPr>
          <p:nvPr/>
        </p:nvSpPr>
        <p:spPr bwMode="auto">
          <a:xfrm flipH="1">
            <a:off x="1600200" y="4191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98" name="Text Box 18"/>
          <p:cNvSpPr txBox="1">
            <a:spLocks noChangeArrowheads="1"/>
          </p:cNvSpPr>
          <p:nvPr/>
        </p:nvSpPr>
        <p:spPr bwMode="auto">
          <a:xfrm>
            <a:off x="10668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</a:t>
            </a:r>
            <a:r>
              <a:rPr lang="en-US" sz="2400" baseline="-25000" dirty="0"/>
              <a:t>0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V="1">
            <a:off x="2743200" y="3276600"/>
            <a:ext cx="2209800" cy="2514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572000" y="3581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S’</a:t>
            </a:r>
            <a:r>
              <a:rPr lang="en-US" sz="2400" baseline="-25000" dirty="0">
                <a:solidFill>
                  <a:srgbClr val="FF0000"/>
                </a:solidFill>
                <a:ea typeface="Arial" charset="0"/>
                <a:cs typeface="Arial" charset="0"/>
              </a:rPr>
              <a:t>$</a:t>
            </a:r>
            <a:endParaRPr lang="en-US" sz="240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H="1">
            <a:off x="1524000" y="4572000"/>
            <a:ext cx="22860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066800" y="4267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67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6" grpId="0" build="p" animBg="1"/>
      <p:bldP spid="430083" grpId="0" animBg="1"/>
      <p:bldP spid="430084" grpId="0" animBg="1"/>
      <p:bldP spid="430085" grpId="0" animBg="1"/>
      <p:bldP spid="430086" grpId="0" animBg="1"/>
      <p:bldP spid="430087" grpId="0"/>
      <p:bldP spid="430088" grpId="0"/>
      <p:bldP spid="430089" grpId="0"/>
      <p:bldP spid="430090" grpId="0"/>
      <p:bldP spid="430097" grpId="0" animBg="1"/>
      <p:bldP spid="430098" grpId="0"/>
      <p:bldP spid="26" grpId="0" animBg="1"/>
      <p:bldP spid="27" grpId="0"/>
      <p:bldP spid="28" grpId="0" animBg="1"/>
      <p:bldP spid="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Econ 340, Deardorff, Lecture 14:  Pegging</a:t>
            </a:r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A40A9-51C7-374F-BA6B-EE4594ABC571}" type="slidenum">
              <a:rPr lang="en-US"/>
              <a:pPr/>
              <a:t>38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72390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ea typeface="Arial" charset="0"/>
                <a:cs typeface="Arial" charset="0"/>
              </a:rPr>
              <a:t>US expansion if </a:t>
            </a:r>
            <a:r>
              <a:rPr lang="en-US" dirty="0" err="1">
                <a:ea typeface="Arial" charset="0"/>
                <a:cs typeface="Arial" charset="0"/>
              </a:rPr>
              <a:t>renminbi</a:t>
            </a:r>
            <a:r>
              <a:rPr lang="en-US" dirty="0">
                <a:ea typeface="Arial" charset="0"/>
                <a:cs typeface="Arial" charset="0"/>
              </a:rPr>
              <a:t> is pegged</a:t>
            </a: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800" dirty="0">
                <a:ea typeface="Arial" charset="0"/>
                <a:cs typeface="Arial" charset="0"/>
              </a:rPr>
              <a:t>	</a:t>
            </a:r>
          </a:p>
        </p:txBody>
      </p:sp>
      <p:sp>
        <p:nvSpPr>
          <p:cNvPr id="430096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133600"/>
            <a:ext cx="3733800" cy="42672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Effects of US expansion:</a:t>
            </a:r>
          </a:p>
          <a:p>
            <a:pPr lvl="1"/>
            <a:r>
              <a:rPr lang="en-US" sz="2000" dirty="0"/>
              <a:t>S</a:t>
            </a:r>
            <a:r>
              <a:rPr lang="en-US" sz="2000" baseline="-25000" dirty="0">
                <a:ea typeface="Arial" charset="0"/>
                <a:cs typeface="Arial" charset="0"/>
              </a:rPr>
              <a:t>$</a:t>
            </a:r>
            <a:r>
              <a:rPr lang="en-US" sz="2000" dirty="0">
                <a:ea typeface="Arial" charset="0"/>
                <a:cs typeface="Arial" charset="0"/>
              </a:rPr>
              <a:t> shifts right (more US imports from China)</a:t>
            </a:r>
          </a:p>
          <a:p>
            <a:pPr lvl="1"/>
            <a:r>
              <a:rPr lang="en-US" sz="2000" dirty="0"/>
              <a:t>Yuan stays constant (no further effect on US trade)</a:t>
            </a:r>
          </a:p>
          <a:p>
            <a:pPr lvl="1"/>
            <a:r>
              <a:rPr lang="en-US" sz="2000" dirty="0">
                <a:cs typeface="Arial" charset="0"/>
              </a:rPr>
              <a:t>People’s Bank of China buys more $</a:t>
            </a:r>
          </a:p>
          <a:p>
            <a:pPr lvl="2"/>
            <a:r>
              <a:rPr lang="en-US" sz="1600" dirty="0">
                <a:cs typeface="Arial" charset="0"/>
              </a:rPr>
              <a:t>Reserves rise faster</a:t>
            </a:r>
          </a:p>
          <a:p>
            <a:pPr lvl="2"/>
            <a:r>
              <a:rPr lang="en-US" sz="1600" dirty="0">
                <a:cs typeface="Arial" charset="0"/>
              </a:rPr>
              <a:t>Money supply expands faster if not sterilized</a:t>
            </a:r>
          </a:p>
          <a:p>
            <a:pPr lvl="1"/>
            <a:r>
              <a:rPr lang="en-US" sz="2000" dirty="0">
                <a:cs typeface="Arial" charset="0"/>
              </a:rPr>
              <a:t>May cause inflation in China</a:t>
            </a:r>
          </a:p>
          <a:p>
            <a:pPr lvl="1"/>
            <a:endParaRPr lang="en-US" sz="2000" dirty="0">
              <a:cs typeface="Arial" charset="0"/>
            </a:endParaRPr>
          </a:p>
        </p:txBody>
      </p:sp>
      <p:sp>
        <p:nvSpPr>
          <p:cNvPr id="430083" name="Line 3"/>
          <p:cNvSpPr>
            <a:spLocks noChangeShapeType="1"/>
          </p:cNvSpPr>
          <p:nvPr/>
        </p:nvSpPr>
        <p:spPr bwMode="auto">
          <a:xfrm>
            <a:off x="1600200" y="23622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4" name="Line 4"/>
          <p:cNvSpPr>
            <a:spLocks noChangeShapeType="1"/>
          </p:cNvSpPr>
          <p:nvPr/>
        </p:nvSpPr>
        <p:spPr bwMode="auto">
          <a:xfrm>
            <a:off x="1600200" y="59436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5" name="Line 5"/>
          <p:cNvSpPr>
            <a:spLocks noChangeShapeType="1"/>
          </p:cNvSpPr>
          <p:nvPr/>
        </p:nvSpPr>
        <p:spPr bwMode="auto">
          <a:xfrm flipV="1">
            <a:off x="2362200" y="2895600"/>
            <a:ext cx="22098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6" name="Line 6"/>
          <p:cNvSpPr>
            <a:spLocks noChangeShapeType="1"/>
          </p:cNvSpPr>
          <p:nvPr/>
        </p:nvSpPr>
        <p:spPr bwMode="auto">
          <a:xfrm flipH="1" flipV="1">
            <a:off x="1828800" y="2895600"/>
            <a:ext cx="2438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87" name="Text Box 7"/>
          <p:cNvSpPr txBox="1">
            <a:spLocks noChangeArrowheads="1"/>
          </p:cNvSpPr>
          <p:nvPr/>
        </p:nvSpPr>
        <p:spPr bwMode="auto">
          <a:xfrm>
            <a:off x="4572000" y="259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42672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4953000" y="58674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$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430090" name="Text Box 10"/>
          <p:cNvSpPr txBox="1">
            <a:spLocks noChangeArrowheads="1"/>
          </p:cNvSpPr>
          <p:nvPr/>
        </p:nvSpPr>
        <p:spPr bwMode="auto">
          <a:xfrm>
            <a:off x="381000" y="22098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 = ¥/</a:t>
            </a:r>
            <a:r>
              <a:rPr lang="en-US" sz="2400" dirty="0">
                <a:ea typeface="Arial" charset="0"/>
                <a:cs typeface="Arial" charset="0"/>
              </a:rPr>
              <a:t>$</a:t>
            </a:r>
          </a:p>
        </p:txBody>
      </p:sp>
      <p:sp>
        <p:nvSpPr>
          <p:cNvPr id="430097" name="Line 17"/>
          <p:cNvSpPr>
            <a:spLocks noChangeShapeType="1"/>
          </p:cNvSpPr>
          <p:nvPr/>
        </p:nvSpPr>
        <p:spPr bwMode="auto">
          <a:xfrm flipH="1">
            <a:off x="1600200" y="4191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098" name="Text Box 18"/>
          <p:cNvSpPr txBox="1">
            <a:spLocks noChangeArrowheads="1"/>
          </p:cNvSpPr>
          <p:nvPr/>
        </p:nvSpPr>
        <p:spPr bwMode="auto">
          <a:xfrm>
            <a:off x="10668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E*</a:t>
            </a:r>
            <a:endParaRPr lang="en-US" sz="2400" dirty="0">
              <a:ea typeface="Arial" charset="0"/>
              <a:cs typeface="Arial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V="1">
            <a:off x="2743200" y="3276600"/>
            <a:ext cx="2209800" cy="2514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572000" y="3581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S’</a:t>
            </a:r>
            <a:r>
              <a:rPr lang="en-US" sz="2400" baseline="-25000" dirty="0">
                <a:solidFill>
                  <a:srgbClr val="FF0000"/>
                </a:solidFill>
                <a:ea typeface="Arial" charset="0"/>
                <a:cs typeface="Arial" charset="0"/>
              </a:rPr>
              <a:t>$</a:t>
            </a:r>
            <a:endParaRPr lang="en-US" sz="240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H="1">
            <a:off x="3429000" y="41910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Left Brace 1"/>
          <p:cNvSpPr/>
          <p:nvPr/>
        </p:nvSpPr>
        <p:spPr>
          <a:xfrm rot="5400000">
            <a:off x="3162300" y="3924300"/>
            <a:ext cx="152400" cy="381000"/>
          </a:xfrm>
          <a:prstGeom prst="leftBrace">
            <a:avLst>
              <a:gd name="adj1" fmla="val 41667"/>
              <a:gd name="adj2" fmla="val 5000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5400000">
            <a:off x="3505200" y="3200400"/>
            <a:ext cx="152400" cy="1066800"/>
          </a:xfrm>
          <a:prstGeom prst="leftBrace">
            <a:avLst>
              <a:gd name="adj1" fmla="val 41667"/>
              <a:gd name="adj2" fmla="val 50000"/>
            </a:avLst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0" y="3733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ΔR</a:t>
            </a: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 flipH="1">
            <a:off x="3048000" y="38100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 flipH="1">
            <a:off x="4114800" y="38100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52800" y="3352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ΔR’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324600" y="5410200"/>
            <a:ext cx="1524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Effects of US Expansion on China if </a:t>
            </a:r>
            <a:r>
              <a:rPr lang="en-US" dirty="0" err="1"/>
              <a:t>Renminbi</a:t>
            </a:r>
            <a:r>
              <a:rPr lang="en-US" dirty="0"/>
              <a:t> is Pegged</a:t>
            </a:r>
          </a:p>
        </p:txBody>
      </p:sp>
    </p:spTree>
    <p:extLst>
      <p:ext uri="{BB962C8B-B14F-4D97-AF65-F5344CB8AC3E}">
        <p14:creationId xmlns:p14="http://schemas.microsoft.com/office/powerpoint/2010/main" val="350659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6" grpId="0" build="p" animBg="1"/>
      <p:bldP spid="430083" grpId="0" animBg="1"/>
      <p:bldP spid="430084" grpId="0" animBg="1"/>
      <p:bldP spid="430085" grpId="0" animBg="1"/>
      <p:bldP spid="430086" grpId="0" animBg="1"/>
      <p:bldP spid="430087" grpId="0"/>
      <p:bldP spid="430088" grpId="0"/>
      <p:bldP spid="430089" grpId="0"/>
      <p:bldP spid="430090" grpId="0"/>
      <p:bldP spid="430097" grpId="0" animBg="1"/>
      <p:bldP spid="430098" grpId="0"/>
      <p:bldP spid="26" grpId="0" animBg="1"/>
      <p:bldP spid="27" grpId="0"/>
      <p:bldP spid="28" grpId="0" animBg="1"/>
      <p:bldP spid="2" grpId="0" animBg="1"/>
      <p:bldP spid="22" grpId="0" animBg="1"/>
      <p:bldP spid="3" grpId="0"/>
      <p:bldP spid="25" grpId="0" animBg="1"/>
      <p:bldP spid="30" grpId="0" animBg="1"/>
      <p:bldP spid="3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39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Pegging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Implication of Example:</a:t>
            </a:r>
          </a:p>
          <a:p>
            <a:pPr lvl="1"/>
            <a:r>
              <a:rPr lang="en-US" u="sng" dirty="0"/>
              <a:t>Something</a:t>
            </a:r>
            <a:r>
              <a:rPr lang="en-US" dirty="0"/>
              <a:t> always changes in the exchange market when changes occur for trade, capital flows, or other transactions</a:t>
            </a:r>
          </a:p>
          <a:p>
            <a:pPr lvl="2"/>
            <a:r>
              <a:rPr lang="en-US" dirty="0"/>
              <a:t>Exchange rate changes if floating</a:t>
            </a:r>
          </a:p>
          <a:p>
            <a:pPr lvl="2"/>
            <a:r>
              <a:rPr lang="en-US" dirty="0"/>
              <a:t>Reserves (and maybe money supply) change if pegged</a:t>
            </a:r>
          </a:p>
        </p:txBody>
      </p:sp>
    </p:spTree>
    <p:extLst>
      <p:ext uri="{BB962C8B-B14F-4D97-AF65-F5344CB8AC3E}">
        <p14:creationId xmlns:p14="http://schemas.microsoft.com/office/powerpoint/2010/main" val="155018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245225"/>
            <a:ext cx="685800" cy="476250"/>
          </a:xfrm>
        </p:spPr>
        <p:txBody>
          <a:bodyPr/>
          <a:lstStyle/>
          <a:p>
            <a:fld id="{DB581AFF-C0C8-0745-83E8-A558D4BAE389}" type="slidenum">
              <a:rPr lang="en-US"/>
              <a:pPr/>
              <a:t>4</a:t>
            </a:fld>
            <a:endParaRPr 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ea typeface="Arial" charset="0"/>
                <a:cs typeface="Arial" charset="0"/>
              </a:rPr>
              <a:t>Example:  If the Fed were to peg the $ to the € at rate E* (Note:  it does </a:t>
            </a:r>
            <a:r>
              <a:rPr lang="en-US" u="sng" dirty="0">
                <a:ea typeface="Arial" charset="0"/>
                <a:cs typeface="Arial" charset="0"/>
              </a:rPr>
              <a:t>not</a:t>
            </a:r>
            <a:r>
              <a:rPr lang="en-US" dirty="0">
                <a:ea typeface="Arial" charset="0"/>
                <a:cs typeface="Arial" charset="0"/>
              </a:rPr>
              <a:t> do this!)</a:t>
            </a: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dirty="0">
              <a:ea typeface="Arial" charset="0"/>
              <a:cs typeface="Arial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3200" dirty="0">
                <a:ea typeface="Arial" charset="0"/>
                <a:cs typeface="Arial" charset="0"/>
              </a:rPr>
              <a:t>	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85800" y="2286000"/>
            <a:ext cx="4495800" cy="4038600"/>
            <a:chOff x="2057400" y="2286000"/>
            <a:chExt cx="4495800" cy="4038600"/>
          </a:xfrm>
        </p:grpSpPr>
        <p:sp>
          <p:nvSpPr>
            <p:cNvPr id="414723" name="Line 3"/>
            <p:cNvSpPr>
              <a:spLocks noChangeShapeType="1"/>
            </p:cNvSpPr>
            <p:nvPr/>
          </p:nvSpPr>
          <p:spPr bwMode="auto">
            <a:xfrm>
              <a:off x="2590800" y="2362200"/>
              <a:ext cx="0" cy="3581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24" name="Line 4"/>
            <p:cNvSpPr>
              <a:spLocks noChangeShapeType="1"/>
            </p:cNvSpPr>
            <p:nvPr/>
          </p:nvSpPr>
          <p:spPr bwMode="auto">
            <a:xfrm>
              <a:off x="2590800" y="5943600"/>
              <a:ext cx="3657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25" name="Line 5"/>
            <p:cNvSpPr>
              <a:spLocks noChangeShapeType="1"/>
            </p:cNvSpPr>
            <p:nvPr/>
          </p:nvSpPr>
          <p:spPr bwMode="auto">
            <a:xfrm flipV="1">
              <a:off x="3352800" y="2895600"/>
              <a:ext cx="2209800" cy="2514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26" name="Line 6"/>
            <p:cNvSpPr>
              <a:spLocks noChangeShapeType="1"/>
            </p:cNvSpPr>
            <p:nvPr/>
          </p:nvSpPr>
          <p:spPr bwMode="auto">
            <a:xfrm flipH="1" flipV="1">
              <a:off x="3124200" y="2819400"/>
              <a:ext cx="2438400" cy="2590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27" name="Text Box 7"/>
            <p:cNvSpPr txBox="1">
              <a:spLocks noChangeArrowheads="1"/>
            </p:cNvSpPr>
            <p:nvPr/>
          </p:nvSpPr>
          <p:spPr bwMode="auto">
            <a:xfrm>
              <a:off x="5562600" y="2590800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S</a:t>
              </a:r>
              <a:r>
                <a:rPr lang="en-US" sz="2400" baseline="-25000">
                  <a:ea typeface="Arial" charset="0"/>
                  <a:cs typeface="Arial" charset="0"/>
                </a:rPr>
                <a:t>€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414728" name="Text Box 8"/>
            <p:cNvSpPr txBox="1">
              <a:spLocks noChangeArrowheads="1"/>
            </p:cNvSpPr>
            <p:nvPr/>
          </p:nvSpPr>
          <p:spPr bwMode="auto">
            <a:xfrm>
              <a:off x="5562600" y="5181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  <a:r>
                <a:rPr lang="en-US" sz="2400" baseline="-25000">
                  <a:ea typeface="Arial" charset="0"/>
                  <a:cs typeface="Arial" charset="0"/>
                </a:rPr>
                <a:t>€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414729" name="Text Box 9"/>
            <p:cNvSpPr txBox="1">
              <a:spLocks noChangeArrowheads="1"/>
            </p:cNvSpPr>
            <p:nvPr/>
          </p:nvSpPr>
          <p:spPr bwMode="auto">
            <a:xfrm>
              <a:off x="5943600" y="5867400"/>
              <a:ext cx="609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Q</a:t>
              </a:r>
              <a:r>
                <a:rPr lang="en-US" sz="2400" baseline="-25000">
                  <a:ea typeface="Arial" charset="0"/>
                  <a:cs typeface="Arial" charset="0"/>
                </a:rPr>
                <a:t>€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414730" name="Text Box 10"/>
            <p:cNvSpPr txBox="1">
              <a:spLocks noChangeArrowheads="1"/>
            </p:cNvSpPr>
            <p:nvPr/>
          </p:nvSpPr>
          <p:spPr bwMode="auto">
            <a:xfrm>
              <a:off x="2133600" y="2286000"/>
              <a:ext cx="1219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E = $/</a:t>
              </a:r>
              <a:r>
                <a:rPr lang="en-US" sz="2400" dirty="0">
                  <a:ea typeface="Arial" charset="0"/>
                  <a:cs typeface="Arial" charset="0"/>
                </a:rPr>
                <a:t>€</a:t>
              </a:r>
            </a:p>
          </p:txBody>
        </p:sp>
        <p:sp>
          <p:nvSpPr>
            <p:cNvPr id="414732" name="Text Box 12"/>
            <p:cNvSpPr txBox="1">
              <a:spLocks noChangeArrowheads="1"/>
            </p:cNvSpPr>
            <p:nvPr/>
          </p:nvSpPr>
          <p:spPr bwMode="auto">
            <a:xfrm>
              <a:off x="2057400" y="3276600"/>
              <a:ext cx="1219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E*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414740" name="Line 20"/>
            <p:cNvSpPr>
              <a:spLocks noChangeShapeType="1"/>
            </p:cNvSpPr>
            <p:nvPr/>
          </p:nvSpPr>
          <p:spPr bwMode="auto">
            <a:xfrm>
              <a:off x="2590800" y="3505200"/>
              <a:ext cx="3276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41" name="AutoShape 21"/>
            <p:cNvSpPr>
              <a:spLocks/>
            </p:cNvSpPr>
            <p:nvPr/>
          </p:nvSpPr>
          <p:spPr bwMode="auto">
            <a:xfrm rot="5400000">
              <a:off x="4281488" y="2719388"/>
              <a:ext cx="228600" cy="1219200"/>
            </a:xfrm>
            <a:prstGeom prst="leftBrace">
              <a:avLst>
                <a:gd name="adj1" fmla="val 44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742" name="Text Box 22"/>
            <p:cNvSpPr txBox="1">
              <a:spLocks noChangeArrowheads="1"/>
            </p:cNvSpPr>
            <p:nvPr/>
          </p:nvSpPr>
          <p:spPr bwMode="auto">
            <a:xfrm>
              <a:off x="3505200" y="2438400"/>
              <a:ext cx="19812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Fed buys the extra </a:t>
              </a:r>
              <a:r>
                <a:rPr lang="en-US" sz="2400">
                  <a:ea typeface="Arial" charset="0"/>
                  <a:cs typeface="Arial" charset="0"/>
                </a:rPr>
                <a:t>€</a:t>
              </a:r>
            </a:p>
          </p:txBody>
        </p:sp>
      </p:grpSp>
      <p:sp>
        <p:nvSpPr>
          <p:cNvPr id="414743" name="Rectangle 2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 rot="20174237">
            <a:off x="4040938" y="3571041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OR</a:t>
            </a:r>
            <a:endParaRPr lang="en-US" sz="360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48200" y="2286000"/>
            <a:ext cx="4267200" cy="3657600"/>
            <a:chOff x="4648200" y="2286000"/>
            <a:chExt cx="4267200" cy="3657600"/>
          </a:xfrm>
        </p:grpSpPr>
        <p:sp>
          <p:nvSpPr>
            <p:cNvPr id="20" name="Line 3"/>
            <p:cNvSpPr>
              <a:spLocks noChangeShapeType="1"/>
            </p:cNvSpPr>
            <p:nvPr/>
          </p:nvSpPr>
          <p:spPr bwMode="auto">
            <a:xfrm>
              <a:off x="5181600" y="2362200"/>
              <a:ext cx="0" cy="3581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5181600" y="5943600"/>
              <a:ext cx="3657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 flipV="1">
              <a:off x="5943600" y="2895600"/>
              <a:ext cx="2209800" cy="2514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 flipV="1">
              <a:off x="5715000" y="2819400"/>
              <a:ext cx="2438400" cy="2590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8153400" y="2590800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S</a:t>
              </a:r>
              <a:r>
                <a:rPr lang="en-US" sz="2400" baseline="-25000">
                  <a:ea typeface="Arial" charset="0"/>
                  <a:cs typeface="Arial" charset="0"/>
                </a:rPr>
                <a:t>€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8153400" y="5181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  <a:r>
                <a:rPr lang="en-US" sz="2400" baseline="-25000">
                  <a:ea typeface="Arial" charset="0"/>
                  <a:cs typeface="Arial" charset="0"/>
                </a:rPr>
                <a:t>€</a:t>
              </a: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4800600" y="2286000"/>
              <a:ext cx="1219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E</a:t>
              </a:r>
              <a:endParaRPr lang="en-US" sz="2400" dirty="0">
                <a:ea typeface="Arial" charset="0"/>
                <a:cs typeface="Arial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4648200" y="4648200"/>
              <a:ext cx="1219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E*</a:t>
              </a:r>
              <a:endParaRPr lang="en-US" sz="2400" dirty="0">
                <a:ea typeface="Arial" charset="0"/>
                <a:cs typeface="Arial" charset="0"/>
              </a:endParaRPr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5181600" y="4876800"/>
              <a:ext cx="3276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AutoShape 21"/>
            <p:cNvSpPr>
              <a:spLocks/>
            </p:cNvSpPr>
            <p:nvPr/>
          </p:nvSpPr>
          <p:spPr bwMode="auto">
            <a:xfrm rot="16200000" flipV="1">
              <a:off x="6896100" y="4457700"/>
              <a:ext cx="228600" cy="1219200"/>
            </a:xfrm>
            <a:prstGeom prst="leftBrace">
              <a:avLst>
                <a:gd name="adj1" fmla="val 44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auto">
            <a:xfrm>
              <a:off x="6096000" y="5029200"/>
              <a:ext cx="19812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/>
                <a:t>Fed sells the needed </a:t>
              </a:r>
              <a:r>
                <a:rPr lang="en-US" sz="2400" dirty="0">
                  <a:ea typeface="Arial" charset="0"/>
                  <a:cs typeface="Arial" charset="0"/>
                </a:rPr>
                <a:t>€</a:t>
              </a:r>
            </a:p>
          </p:txBody>
        </p:sp>
      </p:grp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8534400" y="586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€</a:t>
            </a:r>
            <a:endParaRPr lang="en-US" sz="2400" dirty="0"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 build="p"/>
      <p:bldP spid="26" grpId="0"/>
      <p:bldP spid="3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E599-FA98-AE4A-9C50-37A22820F693}" type="slidenum">
              <a:rPr lang="en-US"/>
              <a:pPr/>
              <a:t>40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Lecture 14 Outline: </a:t>
            </a:r>
            <a:br>
              <a:rPr lang="en-US" sz="4000"/>
            </a:br>
            <a:r>
              <a:rPr lang="en-US" sz="4000"/>
              <a:t>Pegging the Exchange Rate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How It’s Done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Market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Bands of Fluctuation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Hybrids of Pegged and Floating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The Gold Standard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Who Pegs?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BFBFBF"/>
                </a:solidFill>
              </a:rPr>
              <a:t>Mechanics of Intervention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Reserves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Money Supply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FBFBF"/>
                </a:solidFill>
              </a:rPr>
              <a:t>Sterilization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Effects of Pegging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Chinese Currency Manipulation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45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41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saw in the graphs above that China was intervening in 2000-2005 to keep the value of its currency down</a:t>
            </a:r>
          </a:p>
          <a:p>
            <a:r>
              <a:rPr lang="en-US" dirty="0"/>
              <a:t>This led policy makers in the US to complain, and in 2005 China let its currency rise</a:t>
            </a:r>
          </a:p>
        </p:txBody>
      </p:sp>
    </p:spTree>
    <p:extLst>
      <p:ext uri="{BB962C8B-B14F-4D97-AF65-F5344CB8AC3E}">
        <p14:creationId xmlns:p14="http://schemas.microsoft.com/office/powerpoint/2010/main" val="16249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 title="US$ / Yuan">
            <a:extLst>
              <a:ext uri="{FF2B5EF4-FFF2-40B4-BE49-F238E27FC236}">
                <a16:creationId xmlns:a16="http://schemas.microsoft.com/office/drawing/2014/main" id="{070181C5-EB86-2643-94BA-D8C7AA2FE8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724860"/>
              </p:ext>
            </p:extLst>
          </p:nvPr>
        </p:nvGraphicFramePr>
        <p:xfrm>
          <a:off x="838200" y="1524000"/>
          <a:ext cx="7310967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Exchange Rate, US$/Yuan, 2000-2019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0FDFE2-C3A0-0246-9EF3-A9E3B043C795}"/>
              </a:ext>
            </a:extLst>
          </p:cNvPr>
          <p:cNvSpPr/>
          <p:nvPr/>
        </p:nvSpPr>
        <p:spPr>
          <a:xfrm>
            <a:off x="4419600" y="1752600"/>
            <a:ext cx="36576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D83521AA-7926-5840-BCF2-A9B36F2C676D}"/>
              </a:ext>
            </a:extLst>
          </p:cNvPr>
          <p:cNvSpPr/>
          <p:nvPr/>
        </p:nvSpPr>
        <p:spPr>
          <a:xfrm>
            <a:off x="4572000" y="2362200"/>
            <a:ext cx="3352800" cy="1676400"/>
          </a:xfrm>
          <a:prstGeom prst="wedgeEllipseCallout">
            <a:avLst>
              <a:gd name="adj1" fmla="val -60920"/>
              <a:gd name="adj2" fmla="val -33751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399A46-425B-BD40-AF75-A307E08A6CC0}"/>
              </a:ext>
            </a:extLst>
          </p:cNvPr>
          <p:cNvSpPr txBox="1"/>
          <p:nvPr/>
        </p:nvSpPr>
        <p:spPr>
          <a:xfrm>
            <a:off x="4693920" y="2667000"/>
            <a:ext cx="3154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yuan appreciated steadily between 2005 and 2008</a:t>
            </a:r>
          </a:p>
        </p:txBody>
      </p:sp>
    </p:spTree>
    <p:extLst>
      <p:ext uri="{BB962C8B-B14F-4D97-AF65-F5344CB8AC3E}">
        <p14:creationId xmlns:p14="http://schemas.microsoft.com/office/powerpoint/2010/main" val="2093871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43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China’s reserves continued to rise, indicating that it was still buying dollars.</a:t>
            </a:r>
          </a:p>
        </p:txBody>
      </p:sp>
    </p:spTree>
    <p:extLst>
      <p:ext uri="{BB962C8B-B14F-4D97-AF65-F5344CB8AC3E}">
        <p14:creationId xmlns:p14="http://schemas.microsoft.com/office/powerpoint/2010/main" val="21362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4E56BAD-C0CE-124D-9186-4EE59048C9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48849"/>
              </p:ext>
            </p:extLst>
          </p:nvPr>
        </p:nvGraphicFramePr>
        <p:xfrm>
          <a:off x="441049" y="304798"/>
          <a:ext cx="8245752" cy="563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6F852E-8FA2-9F44-88C3-3D7830E6A8E6}"/>
              </a:ext>
            </a:extLst>
          </p:cNvPr>
          <p:cNvSpPr/>
          <p:nvPr/>
        </p:nvSpPr>
        <p:spPr>
          <a:xfrm>
            <a:off x="4343400" y="1752600"/>
            <a:ext cx="41910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>
            <a:extLst>
              <a:ext uri="{FF2B5EF4-FFF2-40B4-BE49-F238E27FC236}">
                <a16:creationId xmlns:a16="http://schemas.microsoft.com/office/drawing/2014/main" id="{35FBF04F-992B-834E-921E-1997958B17A0}"/>
              </a:ext>
            </a:extLst>
          </p:cNvPr>
          <p:cNvSpPr/>
          <p:nvPr/>
        </p:nvSpPr>
        <p:spPr>
          <a:xfrm>
            <a:off x="5105400" y="2590800"/>
            <a:ext cx="3200400" cy="1676400"/>
          </a:xfrm>
          <a:prstGeom prst="wedgeEllipseCallout">
            <a:avLst>
              <a:gd name="adj1" fmla="val -76501"/>
              <a:gd name="adj2" fmla="val 29514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23E95E-9A6B-E344-8202-7CC4B0222C9E}"/>
              </a:ext>
            </a:extLst>
          </p:cNvPr>
          <p:cNvSpPr txBox="1"/>
          <p:nvPr/>
        </p:nvSpPr>
        <p:spPr>
          <a:xfrm>
            <a:off x="5334000" y="27432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Reserves continued to rise, to almost $</a:t>
            </a:r>
            <a:r>
              <a:rPr lang="en-US" sz="2400"/>
              <a:t>2 trillion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54622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45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financial crisis of 2008 slowed down both </a:t>
            </a:r>
          </a:p>
          <a:p>
            <a:pPr lvl="1"/>
            <a:r>
              <a:rPr lang="en-US" dirty="0"/>
              <a:t>The appreciation of the renminbi, and</a:t>
            </a:r>
          </a:p>
          <a:p>
            <a:pPr lvl="1"/>
            <a:r>
              <a:rPr lang="en-US" dirty="0"/>
              <a:t>The growth of reserves</a:t>
            </a:r>
          </a:p>
        </p:txBody>
      </p:sp>
    </p:spTree>
    <p:extLst>
      <p:ext uri="{BB962C8B-B14F-4D97-AF65-F5344CB8AC3E}">
        <p14:creationId xmlns:p14="http://schemas.microsoft.com/office/powerpoint/2010/main" val="66074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 title="US$ / Yuan">
            <a:extLst>
              <a:ext uri="{FF2B5EF4-FFF2-40B4-BE49-F238E27FC236}">
                <a16:creationId xmlns:a16="http://schemas.microsoft.com/office/drawing/2014/main" id="{F0837AAA-0D05-3140-97BE-29D0C52639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501495"/>
              </p:ext>
            </p:extLst>
          </p:nvPr>
        </p:nvGraphicFramePr>
        <p:xfrm>
          <a:off x="838200" y="1524000"/>
          <a:ext cx="7310967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Exchange Rate, US$/Yuan, 2000-2019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2E97D9A9-5E4F-4C4A-BB0D-AADD9DB2F5C9}"/>
              </a:ext>
            </a:extLst>
          </p:cNvPr>
          <p:cNvSpPr/>
          <p:nvPr/>
        </p:nvSpPr>
        <p:spPr>
          <a:xfrm>
            <a:off x="3581400" y="3048000"/>
            <a:ext cx="3505200" cy="1524000"/>
          </a:xfrm>
          <a:prstGeom prst="wedgeEllipseCallout">
            <a:avLst>
              <a:gd name="adj1" fmla="val -17292"/>
              <a:gd name="adj2" fmla="val -97444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8B2396-760B-914D-852C-20A41E2C837D}"/>
              </a:ext>
            </a:extLst>
          </p:cNvPr>
          <p:cNvSpPr/>
          <p:nvPr/>
        </p:nvSpPr>
        <p:spPr>
          <a:xfrm>
            <a:off x="6248400" y="1676400"/>
            <a:ext cx="17526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4D4559E7-5336-BE4E-B450-D24F5DBA9D9D}"/>
              </a:ext>
            </a:extLst>
          </p:cNvPr>
          <p:cNvSpPr/>
          <p:nvPr/>
        </p:nvSpPr>
        <p:spPr>
          <a:xfrm>
            <a:off x="3581400" y="3048000"/>
            <a:ext cx="3505200" cy="1524000"/>
          </a:xfrm>
          <a:prstGeom prst="wedgeEllipseCallout">
            <a:avLst>
              <a:gd name="adj1" fmla="val 16766"/>
              <a:gd name="adj2" fmla="val -110777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1F6414-6332-6B46-8CAA-A2B5D85F8FAA}"/>
              </a:ext>
            </a:extLst>
          </p:cNvPr>
          <p:cNvSpPr txBox="1"/>
          <p:nvPr/>
        </p:nvSpPr>
        <p:spPr>
          <a:xfrm>
            <a:off x="4038600" y="32004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yuan stopped rising in 2008, then rose slowly</a:t>
            </a:r>
          </a:p>
        </p:txBody>
      </p:sp>
    </p:spTree>
    <p:extLst>
      <p:ext uri="{BB962C8B-B14F-4D97-AF65-F5344CB8AC3E}">
        <p14:creationId xmlns:p14="http://schemas.microsoft.com/office/powerpoint/2010/main" val="177310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2C3CC36-EAEA-9F45-ACB5-2134955F5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242616"/>
              </p:ext>
            </p:extLst>
          </p:nvPr>
        </p:nvGraphicFramePr>
        <p:xfrm>
          <a:off x="441049" y="304798"/>
          <a:ext cx="8245752" cy="563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21FB7A-4DCE-1843-A4D2-93EA48767EF7}"/>
              </a:ext>
            </a:extLst>
          </p:cNvPr>
          <p:cNvSpPr/>
          <p:nvPr/>
        </p:nvSpPr>
        <p:spPr>
          <a:xfrm>
            <a:off x="6553200" y="1752600"/>
            <a:ext cx="19812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CF209611-EDB3-8B4A-9C0E-C0657F5DF0A5}"/>
              </a:ext>
            </a:extLst>
          </p:cNvPr>
          <p:cNvSpPr/>
          <p:nvPr/>
        </p:nvSpPr>
        <p:spPr>
          <a:xfrm>
            <a:off x="4953000" y="3352800"/>
            <a:ext cx="3200400" cy="1752600"/>
          </a:xfrm>
          <a:prstGeom prst="wedgeEllipseCallout">
            <a:avLst>
              <a:gd name="adj1" fmla="val -84"/>
              <a:gd name="adj2" fmla="val -122471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7095E1-C0BE-E74F-A647-D95F94C68CC0}"/>
              </a:ext>
            </a:extLst>
          </p:cNvPr>
          <p:cNvSpPr txBox="1"/>
          <p:nvPr/>
        </p:nvSpPr>
        <p:spPr>
          <a:xfrm>
            <a:off x="5257800" y="35052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Reserves mostly rose after 2008, to over $4 trillion in 2014 </a:t>
            </a:r>
          </a:p>
        </p:txBody>
      </p:sp>
    </p:spTree>
    <p:extLst>
      <p:ext uri="{BB962C8B-B14F-4D97-AF65-F5344CB8AC3E}">
        <p14:creationId xmlns:p14="http://schemas.microsoft.com/office/powerpoint/2010/main" val="20178824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48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financial crisis of 2008 </a:t>
            </a:r>
          </a:p>
          <a:p>
            <a:pPr lvl="1"/>
            <a:r>
              <a:rPr lang="en-US" dirty="0"/>
              <a:t>Slowed down the appreciation of the renminbi, off and on</a:t>
            </a:r>
          </a:p>
          <a:p>
            <a:pPr lvl="1"/>
            <a:r>
              <a:rPr lang="en-US" dirty="0"/>
              <a:t>But reserves continued to grow rapidly in most periods until 2014</a:t>
            </a:r>
          </a:p>
          <a:p>
            <a:pPr lvl="1"/>
            <a:r>
              <a:rPr lang="en-US" dirty="0"/>
              <a:t>China’s purchases of US dollars were still holding down the yuan’s value, or slowing its rise</a:t>
            </a:r>
          </a:p>
          <a:p>
            <a:r>
              <a:rPr lang="en-US" dirty="0"/>
              <a:t>But all that changed in 2014</a:t>
            </a:r>
          </a:p>
        </p:txBody>
      </p:sp>
    </p:spTree>
    <p:extLst>
      <p:ext uri="{BB962C8B-B14F-4D97-AF65-F5344CB8AC3E}">
        <p14:creationId xmlns:p14="http://schemas.microsoft.com/office/powerpoint/2010/main" val="196934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US$ / Yuan">
            <a:extLst>
              <a:ext uri="{FF2B5EF4-FFF2-40B4-BE49-F238E27FC236}">
                <a16:creationId xmlns:a16="http://schemas.microsoft.com/office/drawing/2014/main" id="{72CD7940-A63E-DD4F-99D2-3966DB0D92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732074"/>
              </p:ext>
            </p:extLst>
          </p:nvPr>
        </p:nvGraphicFramePr>
        <p:xfrm>
          <a:off x="838200" y="1524000"/>
          <a:ext cx="7310967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B7C0600-6891-0A47-85DB-DEE96F2B5CE7}"/>
              </a:ext>
            </a:extLst>
          </p:cNvPr>
          <p:cNvSpPr/>
          <p:nvPr/>
        </p:nvSpPr>
        <p:spPr>
          <a:xfrm>
            <a:off x="7192448" y="1792172"/>
            <a:ext cx="808552" cy="2779828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Exchange Rate, US$/Yuan, 2000-2019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2971800" y="2895600"/>
            <a:ext cx="3505200" cy="1905000"/>
          </a:xfrm>
          <a:prstGeom prst="wedgeEllipseCallout">
            <a:avLst>
              <a:gd name="adj1" fmla="val 41468"/>
              <a:gd name="adj2" fmla="val -91614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52800" y="32004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yuan reached its peak in 2013, and began to fall in 2015</a:t>
            </a:r>
          </a:p>
        </p:txBody>
      </p:sp>
      <p:sp>
        <p:nvSpPr>
          <p:cNvPr id="3" name="Oval 2"/>
          <p:cNvSpPr/>
          <p:nvPr/>
        </p:nvSpPr>
        <p:spPr>
          <a:xfrm>
            <a:off x="5257800" y="3886200"/>
            <a:ext cx="838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118680">
            <a:off x="6504503" y="1928089"/>
            <a:ext cx="843815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cxnSpLocks/>
            <a:stCxn id="3" idx="7"/>
            <a:endCxn id="11" idx="4"/>
          </p:cNvCxnSpPr>
          <p:nvPr/>
        </p:nvCxnSpPr>
        <p:spPr>
          <a:xfrm flipV="1">
            <a:off x="5973248" y="2447493"/>
            <a:ext cx="867899" cy="15168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4F1B-A28B-814B-8F27-056E784AA284}" type="slidenum">
              <a:rPr lang="en-US"/>
              <a:pPr/>
              <a:t>5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r>
              <a:rPr lang="en-US" sz="2800" dirty="0"/>
              <a:t>What “Pegging” Means</a:t>
            </a:r>
          </a:p>
          <a:p>
            <a:pPr lvl="1"/>
            <a:r>
              <a:rPr lang="en-US" sz="2400" dirty="0"/>
              <a:t>In practice, pegs are never exact</a:t>
            </a:r>
          </a:p>
          <a:p>
            <a:pPr lvl="1"/>
            <a:r>
              <a:rPr lang="en-US" sz="2400" dirty="0"/>
              <a:t>Central banks </a:t>
            </a:r>
          </a:p>
          <a:p>
            <a:pPr lvl="2"/>
            <a:r>
              <a:rPr lang="en-US" sz="2000" dirty="0"/>
              <a:t>Set a “par value” (= “central value”)</a:t>
            </a:r>
          </a:p>
          <a:p>
            <a:pPr lvl="2"/>
            <a:r>
              <a:rPr lang="en-US" sz="2000" dirty="0"/>
              <a:t>Intervene only if rate moves some distance (e.g., 1%) above or below this par value</a:t>
            </a:r>
          </a:p>
          <a:p>
            <a:pPr lvl="2"/>
            <a:r>
              <a:rPr lang="en-US" sz="2000" dirty="0"/>
              <a:t>This range of movement is called an “exchange rate band”</a:t>
            </a:r>
          </a:p>
          <a:p>
            <a:pPr lvl="1"/>
            <a:r>
              <a:rPr lang="en-US" sz="2400" dirty="0"/>
              <a:t>We will ignore this complication in drawing the market, and pretend that they peg the rate exactly</a:t>
            </a:r>
          </a:p>
          <a:p>
            <a:pPr lvl="2"/>
            <a:endParaRPr lang="en-US" sz="2000" dirty="0"/>
          </a:p>
          <a:p>
            <a:pPr lvl="2"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1276350"/>
            <a:ext cx="7581900" cy="43053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US$/Yuan 2016-17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72400" y="2895600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6.6%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00200" y="1828800"/>
            <a:ext cx="685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96200" y="45720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53400" y="1828800"/>
            <a:ext cx="0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505200"/>
            <a:ext cx="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5592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9A7499A-BA75-0841-B0C2-C598C36FB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596869"/>
              </p:ext>
            </p:extLst>
          </p:nvPr>
        </p:nvGraphicFramePr>
        <p:xfrm>
          <a:off x="441049" y="304798"/>
          <a:ext cx="8245752" cy="563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09AD993F-425F-B14E-BB38-C1774FDDBA32}"/>
              </a:ext>
            </a:extLst>
          </p:cNvPr>
          <p:cNvSpPr/>
          <p:nvPr/>
        </p:nvSpPr>
        <p:spPr>
          <a:xfrm>
            <a:off x="7620000" y="1676400"/>
            <a:ext cx="914400" cy="2895600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4953000" y="3352800"/>
            <a:ext cx="3200400" cy="1447800"/>
          </a:xfrm>
          <a:prstGeom prst="wedgeEllipseCallout">
            <a:avLst>
              <a:gd name="adj1" fmla="val 16017"/>
              <a:gd name="adj2" fmla="val -113347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57800" y="35052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From 2014-16, China’s reserves were falling</a:t>
            </a:r>
          </a:p>
        </p:txBody>
      </p:sp>
      <p:sp>
        <p:nvSpPr>
          <p:cNvPr id="7" name="Oval 6"/>
          <p:cNvSpPr/>
          <p:nvPr/>
        </p:nvSpPr>
        <p:spPr>
          <a:xfrm>
            <a:off x="6477000" y="4191000"/>
            <a:ext cx="11430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2070067">
            <a:off x="6355609" y="1808090"/>
            <a:ext cx="1450344" cy="113905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/>
            <a:stCxn id="7" idx="7"/>
            <a:endCxn id="8" idx="5"/>
          </p:cNvCxnSpPr>
          <p:nvPr/>
        </p:nvCxnSpPr>
        <p:spPr>
          <a:xfrm flipH="1" flipV="1">
            <a:off x="7275258" y="2999951"/>
            <a:ext cx="177354" cy="12691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70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52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Conclusion:</a:t>
            </a:r>
          </a:p>
          <a:p>
            <a:pPr lvl="1"/>
            <a:r>
              <a:rPr lang="en-US" dirty="0"/>
              <a:t>China did intervene extensively 2000-2014,</a:t>
            </a:r>
          </a:p>
          <a:p>
            <a:pPr lvl="2"/>
            <a:r>
              <a:rPr lang="en-US" dirty="0"/>
              <a:t>Sometimes to keep the yuan from moving,</a:t>
            </a:r>
          </a:p>
          <a:p>
            <a:pPr lvl="2"/>
            <a:r>
              <a:rPr lang="en-US" dirty="0"/>
              <a:t>Other times to slow its rise</a:t>
            </a:r>
          </a:p>
          <a:p>
            <a:pPr lvl="1"/>
            <a:r>
              <a:rPr lang="en-US" dirty="0"/>
              <a:t>But since then, until 2017, </a:t>
            </a:r>
          </a:p>
          <a:p>
            <a:pPr lvl="2"/>
            <a:r>
              <a:rPr lang="en-US" dirty="0"/>
              <a:t>Although the yuan was falling in value until 2017,</a:t>
            </a:r>
          </a:p>
          <a:p>
            <a:pPr lvl="2"/>
            <a:r>
              <a:rPr lang="en-US" dirty="0"/>
              <a:t>This was </a:t>
            </a:r>
            <a:r>
              <a:rPr lang="en-US" u="sng" dirty="0"/>
              <a:t>in spite</a:t>
            </a:r>
            <a:r>
              <a:rPr lang="en-US" dirty="0"/>
              <a:t> of Chinese intervention, not because of it</a:t>
            </a:r>
          </a:p>
          <a:p>
            <a:pPr lvl="2"/>
            <a:r>
              <a:rPr lang="en-US" dirty="0"/>
              <a:t>They sold close to $1 trillion of reserves, slowing its fall (over $1 trillion as of March 2017)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4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 title="US$ / Yuan">
            <a:extLst>
              <a:ext uri="{FF2B5EF4-FFF2-40B4-BE49-F238E27FC236}">
                <a16:creationId xmlns:a16="http://schemas.microsoft.com/office/drawing/2014/main" id="{4E82D15F-D72F-674E-9849-3E23704729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365456"/>
              </p:ext>
            </p:extLst>
          </p:nvPr>
        </p:nvGraphicFramePr>
        <p:xfrm>
          <a:off x="838200" y="1524000"/>
          <a:ext cx="7310967" cy="472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China’s Exchange Rate, US$/Yuan, 2000-2018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938E77B3-8FBB-CC44-AF01-DF6FC2764B19}"/>
              </a:ext>
            </a:extLst>
          </p:cNvPr>
          <p:cNvSpPr/>
          <p:nvPr/>
        </p:nvSpPr>
        <p:spPr>
          <a:xfrm>
            <a:off x="2971800" y="2895600"/>
            <a:ext cx="3505200" cy="1905000"/>
          </a:xfrm>
          <a:prstGeom prst="wedgeEllipseCallout">
            <a:avLst>
              <a:gd name="adj1" fmla="val 67797"/>
              <a:gd name="adj2" fmla="val -74223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AEC94-6BD6-2147-AA91-10CD8B3AE282}"/>
              </a:ext>
            </a:extLst>
          </p:cNvPr>
          <p:cNvSpPr txBox="1"/>
          <p:nvPr/>
        </p:nvSpPr>
        <p:spPr>
          <a:xfrm>
            <a:off x="3352800" y="32004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Most recently, the yuan has moved up in 2017, down in 2018/19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8D63E8-22CC-D744-B9BB-C884109AE10B}"/>
              </a:ext>
            </a:extLst>
          </p:cNvPr>
          <p:cNvSpPr/>
          <p:nvPr/>
        </p:nvSpPr>
        <p:spPr>
          <a:xfrm>
            <a:off x="3429000" y="3886200"/>
            <a:ext cx="2667000" cy="838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DA56747-DF55-754C-897A-778AC90AB716}"/>
              </a:ext>
            </a:extLst>
          </p:cNvPr>
          <p:cNvSpPr/>
          <p:nvPr/>
        </p:nvSpPr>
        <p:spPr>
          <a:xfrm>
            <a:off x="7010399" y="1981200"/>
            <a:ext cx="1138767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A0325E-B216-0742-ADF0-B571A7560C92}"/>
              </a:ext>
            </a:extLst>
          </p:cNvPr>
          <p:cNvCxnSpPr>
            <a:cxnSpLocks/>
            <a:stCxn id="8" idx="7"/>
            <a:endCxn id="9" idx="4"/>
          </p:cNvCxnSpPr>
          <p:nvPr/>
        </p:nvCxnSpPr>
        <p:spPr>
          <a:xfrm flipV="1">
            <a:off x="5705427" y="2590800"/>
            <a:ext cx="1874356" cy="14181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95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A1114B6-9CBF-F440-BABE-C0773E5A7C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511028"/>
              </p:ext>
            </p:extLst>
          </p:nvPr>
        </p:nvGraphicFramePr>
        <p:xfrm>
          <a:off x="441049" y="304798"/>
          <a:ext cx="8245752" cy="563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A78D28BD-77B2-EB45-9356-F1ADB2B73A3D}"/>
              </a:ext>
            </a:extLst>
          </p:cNvPr>
          <p:cNvSpPr/>
          <p:nvPr/>
        </p:nvSpPr>
        <p:spPr>
          <a:xfrm>
            <a:off x="2971800" y="2895600"/>
            <a:ext cx="3505200" cy="1447800"/>
          </a:xfrm>
          <a:prstGeom prst="wedgeEllipseCallout">
            <a:avLst>
              <a:gd name="adj1" fmla="val 78814"/>
              <a:gd name="adj2" fmla="val -64856"/>
            </a:avLst>
          </a:prstGeom>
          <a:solidFill>
            <a:srgbClr val="FFAC4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B3E80A-C7D4-EC42-A809-5A37E3486E29}"/>
              </a:ext>
            </a:extLst>
          </p:cNvPr>
          <p:cNvSpPr txBox="1"/>
          <p:nvPr/>
        </p:nvSpPr>
        <p:spPr>
          <a:xfrm>
            <a:off x="3352800" y="32004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While reserves have moved little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126BE8-FC10-5849-8A40-500A8E9E4BDC}"/>
              </a:ext>
            </a:extLst>
          </p:cNvPr>
          <p:cNvSpPr/>
          <p:nvPr/>
        </p:nvSpPr>
        <p:spPr>
          <a:xfrm>
            <a:off x="5181600" y="3505200"/>
            <a:ext cx="838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3DCA1D-46B1-DE46-B040-622E75792614}"/>
              </a:ext>
            </a:extLst>
          </p:cNvPr>
          <p:cNvSpPr/>
          <p:nvPr/>
        </p:nvSpPr>
        <p:spPr>
          <a:xfrm>
            <a:off x="7458909" y="2514600"/>
            <a:ext cx="1191448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9C5941-683E-494F-8036-D0D57A30F4F5}"/>
              </a:ext>
            </a:extLst>
          </p:cNvPr>
          <p:cNvCxnSpPr>
            <a:cxnSpLocks/>
            <a:stCxn id="8" idx="7"/>
            <a:endCxn id="9" idx="4"/>
          </p:cNvCxnSpPr>
          <p:nvPr/>
        </p:nvCxnSpPr>
        <p:spPr>
          <a:xfrm flipV="1">
            <a:off x="5897048" y="2895600"/>
            <a:ext cx="2157585" cy="6877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31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7353300" cy="44323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US$/Yuan 2017-18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72400" y="2895600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9.2%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00200" y="1828800"/>
            <a:ext cx="685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20000" y="49530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53400" y="1828800"/>
            <a:ext cx="0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505200"/>
            <a:ext cx="0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426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69498C-4B37-A945-81AF-9FADA0FCD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930" y="1600199"/>
            <a:ext cx="7367469" cy="447695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US$/Yuan 2018-19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72400" y="3133944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7.2%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0" y="1981200"/>
            <a:ext cx="685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6553200" y="5227983"/>
            <a:ext cx="1828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53399" y="1981200"/>
            <a:ext cx="0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399" y="3810000"/>
            <a:ext cx="0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4006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57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/>
              <a:t>Varas</a:t>
            </a:r>
            <a:endParaRPr lang="en-US" dirty="0"/>
          </a:p>
          <a:p>
            <a:pPr lvl="1"/>
            <a:r>
              <a:rPr lang="en-US" dirty="0" err="1"/>
              <a:t>Varas</a:t>
            </a:r>
            <a:r>
              <a:rPr lang="en-US" dirty="0"/>
              <a:t> notes that China fixed its exchange rate from 1995 to 2005, consistent with the graph above</a:t>
            </a:r>
          </a:p>
          <a:p>
            <a:pPr lvl="1"/>
            <a:r>
              <a:rPr lang="en-US" dirty="0"/>
              <a:t>But she also shows the following graph, which shows the value of the yuan </a:t>
            </a:r>
          </a:p>
          <a:p>
            <a:pPr lvl="2"/>
            <a:r>
              <a:rPr lang="en-US" dirty="0"/>
              <a:t>Moving first up, then down, in 2000-2005</a:t>
            </a:r>
          </a:p>
          <a:p>
            <a:pPr lvl="2"/>
            <a:r>
              <a:rPr lang="en-US" dirty="0"/>
              <a:t>Then rising steadily ever since, except for</a:t>
            </a:r>
          </a:p>
          <a:p>
            <a:pPr lvl="3"/>
            <a:r>
              <a:rPr lang="en-US" dirty="0"/>
              <a:t>A big drop after the 2008 crisis</a:t>
            </a:r>
          </a:p>
          <a:p>
            <a:pPr lvl="3"/>
            <a:r>
              <a:rPr lang="en-US" dirty="0"/>
              <a:t>And a smaller drop in 2015</a:t>
            </a:r>
          </a:p>
        </p:txBody>
      </p:sp>
    </p:spTree>
    <p:extLst>
      <p:ext uri="{BB962C8B-B14F-4D97-AF65-F5344CB8AC3E}">
        <p14:creationId xmlns:p14="http://schemas.microsoft.com/office/powerpoint/2010/main" val="850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277B-0D97-AD4C-8AC3-66D6541CFDAD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50" y="1016000"/>
            <a:ext cx="88265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273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59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does </a:t>
            </a:r>
            <a:r>
              <a:rPr lang="en-US" dirty="0" err="1"/>
              <a:t>Varas</a:t>
            </a:r>
            <a:r>
              <a:rPr lang="en-US" dirty="0"/>
              <a:t> disagree with my graphs?</a:t>
            </a:r>
          </a:p>
          <a:p>
            <a:pPr lvl="1"/>
            <a:r>
              <a:rPr lang="en-US" dirty="0"/>
              <a:t>Hers is the “Real Broad Effective Exchange Rate”</a:t>
            </a:r>
          </a:p>
          <a:p>
            <a:pPr lvl="1"/>
            <a:r>
              <a:rPr lang="en-US" dirty="0"/>
              <a:t>Since the renminbi was pegged to the US dollar 2000-2005, it rose and fell with the dollar relative to other currencies </a:t>
            </a:r>
          </a:p>
          <a:p>
            <a:pPr lvl="2"/>
            <a:r>
              <a:rPr lang="en-US" dirty="0"/>
              <a:t>See the Graph of the Trade-Weighted Dollar from the last lecture</a:t>
            </a:r>
          </a:p>
        </p:txBody>
      </p:sp>
    </p:spTree>
    <p:extLst>
      <p:ext uri="{BB962C8B-B14F-4D97-AF65-F5344CB8AC3E}">
        <p14:creationId xmlns:p14="http://schemas.microsoft.com/office/powerpoint/2010/main" val="171504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4A38B-96A0-994A-B237-3946007CAA4B}" type="slidenum">
              <a:rPr lang="en-US"/>
              <a:pPr/>
              <a:t>6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r>
              <a:rPr lang="en-US" dirty="0"/>
              <a:t>Hybrids of Pegged and Freely Floating Exchange Rates</a:t>
            </a:r>
          </a:p>
          <a:p>
            <a:pPr lvl="1"/>
            <a:r>
              <a:rPr lang="en-US" dirty="0"/>
              <a:t>Managed Float</a:t>
            </a:r>
          </a:p>
          <a:p>
            <a:pPr lvl="2"/>
            <a:r>
              <a:rPr lang="en-US" dirty="0"/>
              <a:t>Intervene to influence the rate</a:t>
            </a:r>
          </a:p>
          <a:p>
            <a:pPr lvl="2"/>
            <a:r>
              <a:rPr lang="en-US" dirty="0"/>
              <a:t>But do </a:t>
            </a:r>
            <a:r>
              <a:rPr lang="en-US" u="sng" dirty="0"/>
              <a:t>not</a:t>
            </a:r>
            <a:r>
              <a:rPr lang="en-US" dirty="0"/>
              <a:t> announce a target rate or par value</a:t>
            </a:r>
          </a:p>
          <a:p>
            <a:pPr lvl="2"/>
            <a:r>
              <a:rPr lang="en-US" dirty="0"/>
              <a:t>And do not necessarily keep the rate constant</a:t>
            </a:r>
          </a:p>
          <a:p>
            <a:pPr lvl="1"/>
            <a:r>
              <a:rPr lang="en-US" dirty="0"/>
              <a:t>“Dirty Float” = same as Managed Float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FontTx/>
              <a:buNone/>
            </a:pPr>
            <a:r>
              <a:rPr lang="en-US" dirty="0">
                <a:ea typeface="Arial" charset="0"/>
                <a:cs typeface="Arial" charset="0"/>
              </a:rPr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109167"/>
              </p:ext>
            </p:extLst>
          </p:nvPr>
        </p:nvGraphicFramePr>
        <p:xfrm>
          <a:off x="1447800" y="990600"/>
          <a:ext cx="675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13:  Exchange Rates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3A1C-C69C-224B-AE56-91DE9DE96E38}" type="slidenum">
              <a:rPr lang="en-US"/>
              <a:pPr/>
              <a:t>60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13375"/>
            <a:ext cx="8229600" cy="1143000"/>
          </a:xfrm>
        </p:spPr>
        <p:txBody>
          <a:bodyPr/>
          <a:lstStyle/>
          <a:p>
            <a:pPr algn="l"/>
            <a:r>
              <a:rPr lang="en-US" sz="2000"/>
              <a:t>Source:  Federal Reserve, “Broad Index” based on a large group of currencies, monthly data</a:t>
            </a:r>
          </a:p>
        </p:txBody>
      </p:sp>
      <p:sp>
        <p:nvSpPr>
          <p:cNvPr id="2" name="Oval 1"/>
          <p:cNvSpPr/>
          <p:nvPr/>
        </p:nvSpPr>
        <p:spPr>
          <a:xfrm>
            <a:off x="5486400" y="2362200"/>
            <a:ext cx="838200" cy="609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67600" y="2514600"/>
            <a:ext cx="533400" cy="609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2438400" y="1447800"/>
            <a:ext cx="2514600" cy="1066800"/>
          </a:xfrm>
          <a:prstGeom prst="wedgeEllipseCallout">
            <a:avLst>
              <a:gd name="adj1" fmla="val 72601"/>
              <a:gd name="adj2" fmla="val 49881"/>
            </a:avLst>
          </a:prstGeom>
          <a:solidFill>
            <a:srgbClr val="FFA5AB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9400" y="15240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Pegged to dollar, yuan rose and fell </a:t>
            </a:r>
            <a:r>
              <a:rPr lang="en-US"/>
              <a:t>with it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3276600" y="3276600"/>
            <a:ext cx="2819400" cy="1066800"/>
          </a:xfrm>
          <a:prstGeom prst="wedgeEllipseCallout">
            <a:avLst>
              <a:gd name="adj1" fmla="val 101593"/>
              <a:gd name="adj2" fmla="val -69167"/>
            </a:avLst>
          </a:prstGeom>
          <a:solidFill>
            <a:srgbClr val="FFA5AB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81400" y="33528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Falling relative to dollar as dollar rose, yuan </a:t>
            </a:r>
            <a:r>
              <a:rPr lang="en-US"/>
              <a:t>was stable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11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5012-F311-E345-84DE-1C79173EE7CD}" type="slidenum">
              <a:rPr lang="en-US"/>
              <a:pPr/>
              <a:t>61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Currency Manipulation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Conclusion from both </a:t>
            </a:r>
            <a:r>
              <a:rPr lang="en-US" sz="2800" dirty="0" err="1"/>
              <a:t>Varas</a:t>
            </a:r>
            <a:r>
              <a:rPr lang="en-US" sz="2800" dirty="0"/>
              <a:t> and these graphs:  </a:t>
            </a:r>
          </a:p>
          <a:p>
            <a:pPr lvl="1"/>
            <a:r>
              <a:rPr lang="en-US" sz="2400" dirty="0"/>
              <a:t>China did manage its exchange rate and limited its appreciation until fairly recently</a:t>
            </a:r>
          </a:p>
          <a:p>
            <a:pPr lvl="1"/>
            <a:r>
              <a:rPr lang="en-US" sz="2400" dirty="0"/>
              <a:t>During 2014-16, however, China acted to raise its currency’s value, not to lower it</a:t>
            </a:r>
          </a:p>
          <a:p>
            <a:pPr lvl="1"/>
            <a:r>
              <a:rPr lang="en-US" sz="2400" dirty="0"/>
              <a:t>And since 2016, it has hardly intervened at all</a:t>
            </a:r>
          </a:p>
          <a:p>
            <a:pPr lvl="1"/>
            <a:r>
              <a:rPr lang="en-US" sz="2400" dirty="0"/>
              <a:t>It has not, throughout this time span, ever acted deliberately to depreciate the yuan</a:t>
            </a:r>
          </a:p>
          <a:p>
            <a:pPr lvl="1"/>
            <a:r>
              <a:rPr lang="en-US" sz="2400" dirty="0"/>
              <a:t>Therefore China has </a:t>
            </a:r>
            <a:r>
              <a:rPr lang="en-US" sz="2400" u="sng" dirty="0"/>
              <a:t>not</a:t>
            </a:r>
            <a:r>
              <a:rPr lang="en-US" sz="2400" dirty="0"/>
              <a:t> been a currency manipulator</a:t>
            </a:r>
          </a:p>
        </p:txBody>
      </p:sp>
    </p:spTree>
    <p:extLst>
      <p:ext uri="{BB962C8B-B14F-4D97-AF65-F5344CB8AC3E}">
        <p14:creationId xmlns:p14="http://schemas.microsoft.com/office/powerpoint/2010/main" val="21721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F4-9441-0D45-A9EF-A6A514965BA5}" type="slidenum">
              <a:rPr lang="en-US"/>
              <a:pPr/>
              <a:t>62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International Macroeconomics</a:t>
            </a:r>
          </a:p>
          <a:p>
            <a:pPr lvl="1"/>
            <a:r>
              <a:rPr lang="en-US"/>
              <a:t>Macro Effects </a:t>
            </a:r>
            <a:r>
              <a:rPr lang="en-US" u="sng"/>
              <a:t>ON</a:t>
            </a:r>
            <a:r>
              <a:rPr lang="en-US"/>
              <a:t> the Exchange Market </a:t>
            </a:r>
          </a:p>
          <a:p>
            <a:pPr lvl="1"/>
            <a:r>
              <a:rPr lang="en-US"/>
              <a:t>Macro Effects </a:t>
            </a:r>
            <a:r>
              <a:rPr lang="en-US" u="sng"/>
              <a:t>OF</a:t>
            </a:r>
            <a:r>
              <a:rPr lang="en-US"/>
              <a:t> the Exchange Market </a:t>
            </a:r>
          </a:p>
          <a:p>
            <a:pPr lvl="1"/>
            <a:r>
              <a:rPr lang="en-US"/>
              <a:t>Macro Effects </a:t>
            </a:r>
            <a:r>
              <a:rPr lang="en-US" u="sng"/>
              <a:t>THROUGH</a:t>
            </a:r>
            <a:r>
              <a:rPr lang="en-US"/>
              <a:t> the Exchange Market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71B7-69C1-C444-8AAB-C7C878CFD184}" type="slidenum">
              <a:rPr lang="en-US"/>
              <a:pPr/>
              <a:t>7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r>
              <a:rPr lang="en-US" dirty="0"/>
              <a:t>Hybrids of Pegged and Freely Floating Exchange Rates</a:t>
            </a:r>
          </a:p>
          <a:p>
            <a:pPr lvl="1"/>
            <a:r>
              <a:rPr lang="en-US" dirty="0"/>
              <a:t>“Leaning Against the Wind”</a:t>
            </a:r>
          </a:p>
          <a:p>
            <a:pPr lvl="2"/>
            <a:r>
              <a:rPr lang="en-US" dirty="0"/>
              <a:t>Particular form of managed float that</a:t>
            </a:r>
          </a:p>
          <a:p>
            <a:pPr lvl="3"/>
            <a:r>
              <a:rPr lang="en-US" dirty="0"/>
              <a:t>Does </a:t>
            </a:r>
            <a:r>
              <a:rPr lang="en-US" u="sng" dirty="0"/>
              <a:t>not</a:t>
            </a:r>
            <a:r>
              <a:rPr lang="en-US" dirty="0"/>
              <a:t> try to alter the </a:t>
            </a:r>
            <a:r>
              <a:rPr lang="en-US" u="sng" dirty="0"/>
              <a:t>level</a:t>
            </a:r>
            <a:r>
              <a:rPr lang="en-US" dirty="0"/>
              <a:t> of the exchange rate, but</a:t>
            </a:r>
          </a:p>
          <a:p>
            <a:pPr lvl="3"/>
            <a:r>
              <a:rPr lang="en-US" u="sng" dirty="0"/>
              <a:t>Does</a:t>
            </a:r>
            <a:r>
              <a:rPr lang="en-US" dirty="0"/>
              <a:t> try to slow its rate of change</a:t>
            </a:r>
          </a:p>
          <a:p>
            <a:pPr lvl="2"/>
            <a:r>
              <a:rPr lang="en-US" dirty="0"/>
              <a:t>Purpose:  to dampen fluctuations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FontTx/>
              <a:buNone/>
            </a:pPr>
            <a:r>
              <a:rPr lang="en-US" dirty="0">
                <a:ea typeface="Arial" charset="0"/>
                <a:cs typeface="Arial" charset="0"/>
              </a:rPr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A8DC-D209-8E46-981D-CA5BA13FE080}" type="slidenum">
              <a:rPr lang="en-US"/>
              <a:pPr/>
              <a:t>8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Hybrids of Pegged and Freely Floating Exchange Rates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Crawling Peg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A pegged rate with a par value that moves 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Slowly </a:t>
            </a:r>
          </a:p>
          <a:p>
            <a:pPr marL="1371600" lvl="3" indent="0">
              <a:lnSpc>
                <a:spcPct val="80000"/>
              </a:lnSpc>
              <a:buNone/>
            </a:pPr>
            <a:r>
              <a:rPr lang="en-US" sz="1800" dirty="0"/>
              <a:t>and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Predictably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Example:  Country might announce that the par value will appreciate by 0.01% each week as long as central bank is buying foreign exchange, and vice versa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Note:  All of these hybrids still </a:t>
            </a:r>
            <a:r>
              <a:rPr lang="en-US" sz="2400" u="sng" dirty="0"/>
              <a:t>do</a:t>
            </a:r>
            <a:r>
              <a:rPr lang="en-US" sz="2400" dirty="0"/>
              <a:t> require intervention in the exchange market</a:t>
            </a:r>
          </a:p>
          <a:p>
            <a:pPr lvl="2">
              <a:lnSpc>
                <a:spcPct val="80000"/>
              </a:lnSpc>
            </a:pPr>
            <a:endParaRPr lang="en-US" sz="2000" dirty="0"/>
          </a:p>
          <a:p>
            <a:pPr lvl="2">
              <a:lnSpc>
                <a:spcPct val="80000"/>
              </a:lnSpc>
            </a:pPr>
            <a:endParaRPr lang="en-US" sz="20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 340, Deardorff, Lecture 14:  Pegging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A8DC-D209-8E46-981D-CA5BA13FE080}" type="slidenum">
              <a:rPr lang="en-US"/>
              <a:pPr/>
              <a:t>9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It’s Done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0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Gold Standard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Common in 19</a:t>
            </a:r>
            <a:r>
              <a:rPr lang="en-US" sz="2400" baseline="30000" dirty="0"/>
              <a:t>th</a:t>
            </a:r>
            <a:r>
              <a:rPr lang="en-US" sz="2400" dirty="0"/>
              <a:t> century, but ended 1914.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Countries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Defined their currencies in terms of gold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Stood ready to buy and sell gold at their official rate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Result was like pegged exchange rates, except that the pegging was to gold.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“Rules” of the Gold Standard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Fix price of gold in terms of your own currency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Keep money supply equal gold supply (or proportional to it)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Be ready to redeem currency in terms of gold and allow gold (and thus money) to flow internationally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Implication of the gold standard:  Changes in money supply (gold) equilibrate the markets</a:t>
            </a:r>
          </a:p>
          <a:p>
            <a:pPr lvl="2">
              <a:lnSpc>
                <a:spcPct val="80000"/>
              </a:lnSpc>
            </a:pPr>
            <a:endParaRPr lang="en-US" sz="20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29938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85883</TotalTime>
  <Words>3763</Words>
  <Application>Microsoft Macintosh PowerPoint</Application>
  <PresentationFormat>On-screen Show (4:3)</PresentationFormat>
  <Paragraphs>633</Paragraphs>
  <Slides>62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ＭＳ Ｐゴシック</vt:lpstr>
      <vt:lpstr>Arial</vt:lpstr>
      <vt:lpstr>Default Design</vt:lpstr>
      <vt:lpstr>Lecture 14 Pegging the Exchange Rate </vt:lpstr>
      <vt:lpstr>Lecture 14 Outline:  Pegging the Exchange Rate</vt:lpstr>
      <vt:lpstr>How It’s Done</vt:lpstr>
      <vt:lpstr>How It’s Done</vt:lpstr>
      <vt:lpstr>How It’s Done</vt:lpstr>
      <vt:lpstr>How It’s Done</vt:lpstr>
      <vt:lpstr>How It’s Done</vt:lpstr>
      <vt:lpstr>How It’s Done</vt:lpstr>
      <vt:lpstr>How It’s Done</vt:lpstr>
      <vt:lpstr>Lecture 14 Outline:  Pegging the Exchange Rate</vt:lpstr>
      <vt:lpstr>Who Pegs?</vt:lpstr>
      <vt:lpstr>Who Pegs?</vt:lpstr>
      <vt:lpstr>Who Pegs?</vt:lpstr>
      <vt:lpstr>Who Pegs?</vt:lpstr>
      <vt:lpstr>Lecture 14 Outline:  Pegging the Exchange Rate</vt:lpstr>
      <vt:lpstr>Mechanics of Intervention</vt:lpstr>
      <vt:lpstr>Mechanics of Intervention</vt:lpstr>
      <vt:lpstr>Mechanics of Intervention</vt:lpstr>
      <vt:lpstr>Mechanics of Intervention</vt:lpstr>
      <vt:lpstr>Lecture 14 Outline:  Pegging the Exchange Rate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Effects of Pegging</vt:lpstr>
      <vt:lpstr>China’s Exchange Rate, US$/Yuan, 2000-2019</vt:lpstr>
      <vt:lpstr>PowerPoint Presentation</vt:lpstr>
      <vt:lpstr>Effects of Pegging</vt:lpstr>
      <vt:lpstr>Effects of Pegging</vt:lpstr>
      <vt:lpstr>Effects of US Expansion on China if Renminbi is Floating</vt:lpstr>
      <vt:lpstr>Effects of US Expansion on China if Renminbi is Pegged</vt:lpstr>
      <vt:lpstr>Effects of Pegging</vt:lpstr>
      <vt:lpstr>Lecture 14 Outline:  Pegging the Exchange Rate</vt:lpstr>
      <vt:lpstr>Chinese Currency Manipulation</vt:lpstr>
      <vt:lpstr>China’s Exchange Rate, US$/Yuan, 2000-2019</vt:lpstr>
      <vt:lpstr>Chinese Currency Manipulation</vt:lpstr>
      <vt:lpstr>PowerPoint Presentation</vt:lpstr>
      <vt:lpstr>Chinese Currency Manipulation</vt:lpstr>
      <vt:lpstr>China’s Exchange Rate, US$/Yuan, 2000-2019</vt:lpstr>
      <vt:lpstr>PowerPoint Presentation</vt:lpstr>
      <vt:lpstr>Chinese Currency Manipulation</vt:lpstr>
      <vt:lpstr>China’s Exchange Rate, US$/Yuan, 2000-2019</vt:lpstr>
      <vt:lpstr>US$/Yuan 2016-17</vt:lpstr>
      <vt:lpstr>PowerPoint Presentation</vt:lpstr>
      <vt:lpstr>Chinese Currency Manipulation</vt:lpstr>
      <vt:lpstr>China’s Exchange Rate, US$/Yuan, 2000-2018</vt:lpstr>
      <vt:lpstr>PowerPoint Presentation</vt:lpstr>
      <vt:lpstr>US$/Yuan 2017-18</vt:lpstr>
      <vt:lpstr>US$/Yuan 2018-19</vt:lpstr>
      <vt:lpstr>Chinese Currency Manipulation</vt:lpstr>
      <vt:lpstr>PowerPoint Presentation</vt:lpstr>
      <vt:lpstr>Chinese Currency Manipulation</vt:lpstr>
      <vt:lpstr>Source:  Federal Reserve, “Broad Index” based on a large group of currencies, monthly data</vt:lpstr>
      <vt:lpstr>Chinese Currency Manipulation</vt:lpstr>
      <vt:lpstr>Next Time</vt:lpstr>
    </vt:vector>
  </TitlesOfParts>
  <Company>University of Michigan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International Economics Introduction and Overview</dc:title>
  <dc:creator>Ford School</dc:creator>
  <cp:lastModifiedBy>Microsoft Office User</cp:lastModifiedBy>
  <cp:revision>160</cp:revision>
  <cp:lastPrinted>2019-10-30T16:56:34Z</cp:lastPrinted>
  <dcterms:created xsi:type="dcterms:W3CDTF">2011-03-13T17:00:07Z</dcterms:created>
  <dcterms:modified xsi:type="dcterms:W3CDTF">2019-10-30T16:57:52Z</dcterms:modified>
</cp:coreProperties>
</file>