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304" r:id="rId4"/>
    <p:sldId id="305" r:id="rId5"/>
    <p:sldId id="289" r:id="rId6"/>
    <p:sldId id="291" r:id="rId7"/>
    <p:sldId id="292" r:id="rId8"/>
    <p:sldId id="295" r:id="rId9"/>
    <p:sldId id="296" r:id="rId10"/>
    <p:sldId id="297" r:id="rId11"/>
    <p:sldId id="299" r:id="rId12"/>
    <p:sldId id="300" r:id="rId13"/>
    <p:sldId id="301" r:id="rId14"/>
    <p:sldId id="302" r:id="rId15"/>
    <p:sldId id="303" r:id="rId16"/>
    <p:sldId id="306" r:id="rId17"/>
    <p:sldId id="288" r:id="rId18"/>
    <p:sldId id="286" r:id="rId19"/>
    <p:sldId id="280" r:id="rId20"/>
    <p:sldId id="282" r:id="rId21"/>
    <p:sldId id="287" r:id="rId2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2431" autoAdjust="0"/>
  </p:normalViewPr>
  <p:slideViewPr>
    <p:cSldViewPr>
      <p:cViewPr varScale="1">
        <p:scale>
          <a:sx n="104" d="100"/>
          <a:sy n="104" d="100"/>
        </p:scale>
        <p:origin x="1864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1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dirty="0"/>
              <a:t>The State of Play in International Trade and Trade Policy I:  </a:t>
            </a:r>
            <a:br>
              <a:rPr lang="en-US" sz="3600" dirty="0"/>
            </a:br>
            <a:r>
              <a:rPr lang="en-US" sz="3600" dirty="0"/>
              <a:t>Trade Wars</a:t>
            </a:r>
            <a:br>
              <a:rPr lang="en-US" sz="3600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B08B1-BAFD-EE42-B18C-C9DB8160B1B2}"/>
              </a:ext>
            </a:extLst>
          </p:cNvPr>
          <p:cNvSpPr txBox="1"/>
          <p:nvPr/>
        </p:nvSpPr>
        <p:spPr>
          <a:xfrm>
            <a:off x="1676400" y="5791200"/>
            <a:ext cx="5715000" cy="461665"/>
          </a:xfrm>
          <a:prstGeom prst="rect">
            <a:avLst/>
          </a:prstGeom>
          <a:noFill/>
          <a:ln w="152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Figs:  </a:t>
            </a:r>
            <a:r>
              <a:rPr lang="en-US" sz="2400" dirty="0">
                <a:solidFill>
                  <a:srgbClr val="00B050"/>
                </a:solidFill>
              </a:rPr>
              <a:t>Required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Optional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FFBA4-5180-E888-AC4D-D5BEE2DF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53855"/>
            <a:ext cx="7772400" cy="39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3D815-C794-EE86-C4C7-5F4D3580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31619"/>
            <a:ext cx="7772400" cy="299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3B9E5-D4EB-9737-3B13-CD7FE681F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772400" cy="9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2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05330-202A-5017-02B9-0C3C357F6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78" y="990600"/>
            <a:ext cx="6014444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E4A335-B293-BFAE-4E18-3F1652142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7320"/>
            <a:ext cx="6096000" cy="7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5AD07-6191-7EB6-ACC2-60AE1AAE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8953"/>
            <a:ext cx="7772400" cy="36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2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5FD3-5746-BC9D-3CD2-D0ED25F1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9752"/>
            <a:ext cx="7772400" cy="40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8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0C23E7-EF6B-60E4-5DE6-CE920BB3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2071"/>
            <a:ext cx="7772400" cy="39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646331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3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646331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Reading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923330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b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0D9E3-ABEA-8885-76F7-8635446C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31501"/>
            <a:ext cx="7772400" cy="41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8E43F-3A61-5FD0-84E4-1AE4A3AE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1535"/>
            <a:ext cx="7772400" cy="2854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8FB48D-762C-2F66-D75F-41FB28B9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772400" cy="9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606F3-1EA3-52ED-E907-2CCD2CB4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772400" cy="3087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665A14-B1D4-218B-A61C-491ABF473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"/>
            <a:ext cx="7772400" cy="97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D0E45E-6A99-7F69-8A17-C338BBAFB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38600"/>
            <a:ext cx="7772400" cy="26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6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4A406A-4390-E007-80A6-892352D3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72403"/>
            <a:ext cx="7772400" cy="2913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9302F-3F9F-41FD-A405-C92EBCAC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772400" cy="10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015A6-8032-AE77-F2E1-923FD8B3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772400" cy="5476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08F5BB-B69D-BA9B-6ED7-BC0CBDD0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7772400" cy="10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647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74145</TotalTime>
  <Words>302</Words>
  <Application>Microsoft Macintosh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</vt:lpstr>
      <vt:lpstr>Default Design</vt:lpstr>
      <vt:lpstr>Class 1  The State of Play in International Trade and Trade Policy I:   Trade Wars  by Alan V. Deardorff University of Michigan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160</cp:revision>
  <cp:lastPrinted>2020-08-12T19:42:56Z</cp:lastPrinted>
  <dcterms:created xsi:type="dcterms:W3CDTF">2011-01-03T19:29:08Z</dcterms:created>
  <dcterms:modified xsi:type="dcterms:W3CDTF">2023-08-11T18:01:54Z</dcterms:modified>
</cp:coreProperties>
</file>