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9" r:id="rId3"/>
    <p:sldId id="281" r:id="rId4"/>
    <p:sldId id="280" r:id="rId5"/>
    <p:sldId id="283" r:id="rId6"/>
    <p:sldId id="282" r:id="rId7"/>
    <p:sldId id="290" r:id="rId8"/>
    <p:sldId id="291" r:id="rId9"/>
    <p:sldId id="299" r:id="rId10"/>
    <p:sldId id="298" r:id="rId11"/>
    <p:sldId id="288" r:id="rId12"/>
    <p:sldId id="289" r:id="rId13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 [8] [3] [2] [2] [5] [2] [11] [2] [5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6" autoAdjust="0"/>
    <p:restoredTop sz="92508" autoAdjust="0"/>
  </p:normalViewPr>
  <p:slideViewPr>
    <p:cSldViewPr>
      <p:cViewPr varScale="1">
        <p:scale>
          <a:sx n="104" d="100"/>
          <a:sy n="104" d="100"/>
        </p:scale>
        <p:origin x="688" y="200"/>
      </p:cViewPr>
      <p:guideLst>
        <p:guide orient="horz" pos="2160"/>
        <p:guide pos="2880"/>
      </p:guideLst>
    </p:cSldViewPr>
  </p:slid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66" d="100"/>
        <a:sy n="66" d="100"/>
      </p:scale>
      <p:origin x="0" y="2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D6144D4-DB38-A94A-B4D3-111C60707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98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223F8D-2618-1D4F-991D-3D85D6F73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330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03A1A-E773-3841-ADFC-BBF99E444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1E7D6-0FCC-384A-B3CB-7FD4D2564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A549-A8EC-5E41-AE09-B359ABBC7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9FEF9-6A94-4C4E-82BC-84DF130E0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DFB22-C7E9-9E4B-8431-4E4E88AD0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4C07A-C2E5-4246-89C7-DDE8BF5A8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3AC2E-915D-0649-8D8C-D175FF52D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9F8A2-9406-AB4D-8F2E-4C2286D01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5BEF1-0CF0-D64B-8500-E8C28A928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FF836-5028-4F40-B892-777B2D023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5C378-E859-C447-B1DC-01D44789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EF9EC-3A0F-274E-9559-CA32AB3C4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587ACD-9E44-A142-A97F-0C26FC135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71800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Class 5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3600" b="1" dirty="0"/>
              <a:t>Exchange Rates</a:t>
            </a:r>
            <a:br>
              <a:rPr lang="en-US" sz="3600" b="1" dirty="0"/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by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Alan V. Deardorff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University of Michigan</a:t>
            </a:r>
            <a:br>
              <a:rPr lang="en-US" sz="240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>
                <a:ea typeface="ＭＳ Ｐゴシック" pitchFamily="-109" charset="-128"/>
                <a:cs typeface="ＭＳ Ｐゴシック" pitchFamily="-109" charset="-128"/>
              </a:rPr>
              <a:t>2021</a:t>
            </a:r>
            <a:endParaRPr lang="en-US" sz="2400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609600"/>
            <a:ext cx="6400800" cy="10668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109" charset="-128"/>
                <a:cs typeface="ＭＳ Ｐゴシック" pitchFamily="-109" charset="-128"/>
              </a:rPr>
              <a:t>PubPol/Econ 541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2B4DD8-DD9A-31EB-1965-19EAE2C94F98}"/>
              </a:ext>
            </a:extLst>
          </p:cNvPr>
          <p:cNvSpPr txBox="1"/>
          <p:nvPr/>
        </p:nvSpPr>
        <p:spPr>
          <a:xfrm>
            <a:off x="1676400" y="5791200"/>
            <a:ext cx="5715000" cy="461665"/>
          </a:xfrm>
          <a:prstGeom prst="rect">
            <a:avLst/>
          </a:prstGeom>
          <a:noFill/>
          <a:ln w="152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Figs:  </a:t>
            </a:r>
            <a:r>
              <a:rPr lang="en-US" sz="2400" dirty="0">
                <a:solidFill>
                  <a:srgbClr val="00B050"/>
                </a:solidFill>
              </a:rPr>
              <a:t>Required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0000"/>
                </a:solidFill>
              </a:rPr>
              <a:t>Optional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4D592-AEB9-064B-9BF0-29F39B59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2:  The State of Play II:  Other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7504A-28DC-0D48-A18E-2A36A9F0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36EE6D-9B82-5440-9B8A-487B062D989A}"/>
              </a:ext>
            </a:extLst>
          </p:cNvPr>
          <p:cNvSpPr txBox="1"/>
          <p:nvPr/>
        </p:nvSpPr>
        <p:spPr>
          <a:xfrm>
            <a:off x="1714500" y="2438400"/>
            <a:ext cx="5715000" cy="646331"/>
          </a:xfrm>
          <a:prstGeom prst="rect">
            <a:avLst/>
          </a:prstGeom>
          <a:noFill/>
          <a:ln w="152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Reading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53C74-AC8D-BD4D-87F8-8A85156BA9B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51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2408-6C13-3AAA-1E2D-047C3E312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0B7DF6-13AB-B989-B4E4-383683968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13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2408-6C13-3AAA-1E2D-047C3E312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0B7DF6-13AB-B989-B4E4-383683968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65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4D592-AEB9-064B-9BF0-29F39B59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7504A-28DC-0D48-A18E-2A36A9F0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36EE6D-9B82-5440-9B8A-487B062D989A}"/>
              </a:ext>
            </a:extLst>
          </p:cNvPr>
          <p:cNvSpPr txBox="1"/>
          <p:nvPr/>
        </p:nvSpPr>
        <p:spPr>
          <a:xfrm>
            <a:off x="1714500" y="2438400"/>
            <a:ext cx="5715000" cy="1200329"/>
          </a:xfrm>
          <a:prstGeom prst="rect">
            <a:avLst/>
          </a:prstGeom>
          <a:noFill/>
          <a:ln w="152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FROM REQUIRED READINGS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53C74-AC8D-BD4D-87F8-8A85156BA9B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11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4D592-AEB9-064B-9BF0-29F39B59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7504A-28DC-0D48-A18E-2A36A9F0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36EE6D-9B82-5440-9B8A-487B062D989A}"/>
              </a:ext>
            </a:extLst>
          </p:cNvPr>
          <p:cNvSpPr txBox="1"/>
          <p:nvPr/>
        </p:nvSpPr>
        <p:spPr>
          <a:xfrm>
            <a:off x="1714500" y="2438400"/>
            <a:ext cx="5715000" cy="646331"/>
          </a:xfrm>
          <a:prstGeom prst="rect">
            <a:avLst/>
          </a:prstGeom>
          <a:noFill/>
          <a:ln w="152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Economist, “The Big Mac index</a:t>
            </a:r>
            <a:r>
              <a:rPr lang="en-US" sz="3600" dirty="0"/>
              <a:t>:…”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53C74-AC8D-BD4D-87F8-8A85156BA9B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08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F779D1-7BB7-E643-A69A-8485AC3C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2EE923-D8D8-E812-54E1-DB39E56A9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080278-9311-29CB-BBD5-6CC20672E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974" y="609600"/>
            <a:ext cx="3254051" cy="563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68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4D592-AEB9-064B-9BF0-29F39B59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7504A-28DC-0D48-A18E-2A36A9F0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36EE6D-9B82-5440-9B8A-487B062D989A}"/>
              </a:ext>
            </a:extLst>
          </p:cNvPr>
          <p:cNvSpPr txBox="1"/>
          <p:nvPr/>
        </p:nvSpPr>
        <p:spPr>
          <a:xfrm>
            <a:off x="1714500" y="2438400"/>
            <a:ext cx="5715000" cy="923330"/>
          </a:xfrm>
          <a:prstGeom prst="rect">
            <a:avLst/>
          </a:prstGeom>
          <a:noFill/>
          <a:ln w="152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McDougall, Mary, "US Dollar to Maintain Dominance Over Next Decade, Say Central Banks," </a:t>
            </a:r>
            <a:r>
              <a:rPr lang="en-US" sz="1800" i="1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Financial Times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June 27, 2023. 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53C74-AC8D-BD4D-87F8-8A85156BA9B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30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2408-6C13-3AAA-1E2D-047C3E312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5:  Exchange Rates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0B7DF6-13AB-B989-B4E4-383683968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CA29D3-9163-AE61-0449-0F6A36FA4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40187"/>
            <a:ext cx="7772400" cy="557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03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4D592-AEB9-064B-9BF0-29F39B59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2:  The State of Play II:  Other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7504A-28DC-0D48-A18E-2A36A9F0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36EE6D-9B82-5440-9B8A-487B062D989A}"/>
              </a:ext>
            </a:extLst>
          </p:cNvPr>
          <p:cNvSpPr txBox="1"/>
          <p:nvPr/>
        </p:nvSpPr>
        <p:spPr>
          <a:xfrm>
            <a:off x="1714500" y="2438400"/>
            <a:ext cx="5715000" cy="1200329"/>
          </a:xfrm>
          <a:prstGeom prst="rect">
            <a:avLst/>
          </a:prstGeom>
          <a:noFill/>
          <a:ln w="152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FROM OPTIONAL READINGS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53C74-AC8D-BD4D-87F8-8A85156BA9B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87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4D592-AEB9-064B-9BF0-29F39B59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2:  The State of Play II:  Other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7504A-28DC-0D48-A18E-2A36A9F0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36EE6D-9B82-5440-9B8A-487B062D989A}"/>
              </a:ext>
            </a:extLst>
          </p:cNvPr>
          <p:cNvSpPr txBox="1"/>
          <p:nvPr/>
        </p:nvSpPr>
        <p:spPr>
          <a:xfrm>
            <a:off x="1714500" y="2438400"/>
            <a:ext cx="5715000" cy="923330"/>
          </a:xfrm>
          <a:prstGeom prst="rect">
            <a:avLst/>
          </a:prstGeom>
          <a:noFill/>
          <a:ln w="152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Economist, "Patty-purchasing power: The dollar is now better value, says the Big Mac index," the Economist, August 3, 2023.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53C74-AC8D-BD4D-87F8-8A85156BA9B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94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0A3111-F322-4D47-98D6-282B3B4A3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2:  The State of Play II:  Other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44435D-A94D-FE43-9FF5-AECE73B17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823C4E-A48B-3DA1-6CF8-59C259C46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0" y="749300"/>
            <a:ext cx="5207000" cy="53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1499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89488</TotalTime>
  <Words>183</Words>
  <Application>Microsoft Macintosh PowerPoint</Application>
  <PresentationFormat>On-screen Show (4:3)</PresentationFormat>
  <Paragraphs>31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Times</vt:lpstr>
      <vt:lpstr>Default Design</vt:lpstr>
      <vt:lpstr>Class 5  Exchange Rates  by Alan V. Deardorff University of Michigan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International Economics Introduction and Overview</dc:title>
  <dc:creator>Ford School</dc:creator>
  <cp:lastModifiedBy>Deardorff, Alan</cp:lastModifiedBy>
  <cp:revision>156</cp:revision>
  <cp:lastPrinted>2021-09-11T23:08:48Z</cp:lastPrinted>
  <dcterms:created xsi:type="dcterms:W3CDTF">2011-01-03T19:29:08Z</dcterms:created>
  <dcterms:modified xsi:type="dcterms:W3CDTF">2023-08-17T17:58:34Z</dcterms:modified>
</cp:coreProperties>
</file>