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9" r:id="rId3"/>
    <p:sldId id="35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281" r:id="rId15"/>
    <p:sldId id="324" r:id="rId16"/>
    <p:sldId id="355" r:id="rId17"/>
    <p:sldId id="356" r:id="rId18"/>
    <p:sldId id="349" r:id="rId19"/>
    <p:sldId id="351" r:id="rId20"/>
    <p:sldId id="357" r:id="rId21"/>
    <p:sldId id="354" r:id="rId22"/>
    <p:sldId id="290" r:id="rId23"/>
    <p:sldId id="298" r:id="rId24"/>
    <p:sldId id="352" r:id="rId2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0" autoAdjust="0"/>
    <p:restoredTop sz="92508" autoAdjust="0"/>
  </p:normalViewPr>
  <p:slideViewPr>
    <p:cSldViewPr snapToGrid="0">
      <p:cViewPr varScale="1">
        <p:scale>
          <a:sx n="104" d="100"/>
          <a:sy n="104" d="100"/>
        </p:scale>
        <p:origin x="2032" y="200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.org/blog/u-s-trade-deficits-hit-record-highs-in-2021-more-effective-trade-industrial-and-currency-policies-are-needed-to-create-more-domestic-manufacturing-job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pi.org/pdf/181374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pi.org/pdf/181374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2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8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8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Scott, Robert E., “U.S. trade deficits hits record highs in 2021,” Working Economics Blog, Economic Policy Institute, February 15, 2022.  [3p].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https://www.epi.org/blog/u-s-trade-deficits-hit-record-highs-in-2021-more-effective-trade-industrial-and-currency-policies-are-needed-to-create-more-domestic-manufacturing-jobs/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44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Scott, Robert E. and Zane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Mokhibert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“Growing China trade deficit cost 3.7 million American jobs between 2001 and 2018,” Report, Economic Policy Institute, January  30, 2020.  [85 pp]  Read only pp. 1-9]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https://files.epi.org/pdf/181374.pdf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28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Scott, Robert E. and Zane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Mokhibert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“Growing China trade deficit cost 3.7 million American jobs between 2001 and 2018,” Report, Economic Policy Institute, January  30, 2020.  [85 pp]  Read only pp. 1-9]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https://files.epi.org/pdf/181374.pdf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06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3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5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3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57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8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6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International Transactions </a:t>
            </a:r>
            <a:br>
              <a:rPr lang="en-US" sz="3600" b="1" dirty="0"/>
            </a:br>
            <a:r>
              <a:rPr lang="en-US" sz="3600" b="1" dirty="0"/>
              <a:t>and the Trade Balance</a:t>
            </a:r>
            <a:br>
              <a:rPr lang="en-US" sz="3600" b="1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9813A-0766-2494-3A3B-2EACCF9B3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50" y="590550"/>
            <a:ext cx="58547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8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BB4C8-5EB1-AE18-15C4-19EFC338B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99271"/>
            <a:ext cx="7772400" cy="34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6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86EBF-8C8B-20EF-3982-EAAC4B4FD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24449"/>
            <a:ext cx="7772400" cy="32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9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EE32E-B9E7-9580-B2AC-484AFB38C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35" y="568411"/>
            <a:ext cx="5085706" cy="56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1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077218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Scott, Robert E., “U.S. trade deficit hits record highs in 2021,” Working Economics Blog, Economic Policy Institute, February 15, 2022.</a:t>
            </a:r>
            <a:r>
              <a:rPr lang="en-US" sz="2800" dirty="0">
                <a:effectLst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1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189DE1F6-498B-D7F4-D7EF-A8979F122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4" y="643466"/>
            <a:ext cx="7553991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761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OPTIONAL READINGS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477328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Scott, Robert E. and Zane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Mokhibert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“Growing China trade deficit cost 3.7 million American jobs between 2001 and 2018,” Report, Economic Policy Institute, January  30, 2020.</a:t>
            </a:r>
            <a:r>
              <a:rPr lang="en-US" sz="3600" dirty="0">
                <a:effectLst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5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921297FC-BF2F-4E29-E044-CCBE37887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791" y="643466"/>
            <a:ext cx="4540417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86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464515-4314-5857-C13A-7E795E54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23" y="643466"/>
            <a:ext cx="7330353" cy="5571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15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REQUIRED READINGS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REQUIRED READINGS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0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523220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Reading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23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OPTIONAL READINGS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646331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Reading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51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3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354217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Survey of Current Business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Bureau of Economic Analysis, April 11, 2023.</a:t>
            </a:r>
            <a:r>
              <a:rPr lang="en-US" sz="2800" dirty="0">
                <a:effectLst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8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F0298-7EBF-BF03-D828-C0D6C6AD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93626"/>
            <a:ext cx="7772400" cy="34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9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F8CA8-FC43-CEDB-0C34-6129FB57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1000"/>
            <a:ext cx="7315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4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F6471-EC0C-4DDD-50BA-D331771F8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2450"/>
            <a:ext cx="73152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0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D3F6B-0262-AB0E-68CB-C523ADDE6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419100"/>
            <a:ext cx="67183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6E85A-A87B-BCA4-F892-66E2D20D5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419100"/>
            <a:ext cx="67183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4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7EF1F-93F1-9DC9-0FFD-79FA8359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29" y="519286"/>
            <a:ext cx="5597611" cy="57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516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79284</TotalTime>
  <Words>1117</Words>
  <Application>Microsoft Macintosh PowerPoint</Application>
  <PresentationFormat>On-screen Show (4:3)</PresentationFormat>
  <Paragraphs>97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Times</vt:lpstr>
      <vt:lpstr>Times New Roman</vt:lpstr>
      <vt:lpstr>Default Design</vt:lpstr>
      <vt:lpstr>Class 6  International Transactions  and the Trade Balance  by Alan V. Deardorff University of Michigan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150</cp:revision>
  <cp:lastPrinted>2018-09-04T12:02:20Z</cp:lastPrinted>
  <dcterms:created xsi:type="dcterms:W3CDTF">2011-01-03T19:29:08Z</dcterms:created>
  <dcterms:modified xsi:type="dcterms:W3CDTF">2023-08-16T20:18:51Z</dcterms:modified>
</cp:coreProperties>
</file>