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514" r:id="rId4"/>
    <p:sldId id="515" r:id="rId5"/>
    <p:sldId id="513" r:id="rId6"/>
    <p:sldId id="284" r:id="rId7"/>
    <p:sldId id="509" r:id="rId8"/>
    <p:sldId id="510" r:id="rId9"/>
    <p:sldId id="516" r:id="rId10"/>
    <p:sldId id="512" r:id="rId11"/>
    <p:sldId id="517" r:id="rId12"/>
    <p:sldId id="518" r:id="rId1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 autoAdjust="0"/>
    <p:restoredTop sz="92431" autoAdjust="0"/>
  </p:normalViewPr>
  <p:slideViewPr>
    <p:cSldViewPr>
      <p:cViewPr varScale="1">
        <p:scale>
          <a:sx n="104" d="100"/>
          <a:sy n="104" d="100"/>
        </p:scale>
        <p:origin x="2032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the-67-billion-tariff-dodge-thats-undermining-u-s-trade-policy-di-minimis-rule-customs-tourists-1165089716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Zumbrun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Josh, “The $67 Billion Tariff Dodge That’s Undermining U.S. Trade Policy,”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April 25, 2022.  [6p].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https://www.wsj.com/articles/the-67-billion-tariff-dodge-thats-undermining-u-s-trade-policy-di-minimis-rule-customs-tourists-11650897161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www.washingtonpost.com</a:t>
            </a:r>
            <a:r>
              <a:rPr lang="en-US" dirty="0"/>
              <a:t>/opinions/2023/02/09/women-underwear-tariffs-equality-valentines-day/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www.washingtonpost.com</a:t>
            </a:r>
            <a:r>
              <a:rPr lang="en-US" dirty="0"/>
              <a:t>/opinions/2023/02/09/women-underwear-tariffs-equality-valentines-day/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9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Policies and Institutions: National, United States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FDEF6-C38D-9773-5AEB-B0347592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89317"/>
            <a:ext cx="7772400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DC641-9DBA-C16B-EC5F-BB0FE8E7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89317"/>
            <a:ext cx="7772400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Economist, "Trade Mission: Taking Stock of America’s Flagship Trade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Africa,"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Economist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February 9, 2023.</a:t>
            </a:r>
            <a:r>
              <a:rPr lang="en-US" sz="3600" dirty="0">
                <a:effectLst/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4E31E-6F0D-706D-C2B7-6CF7D0A1C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92100"/>
            <a:ext cx="57912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4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charset="0"/>
                <a:ea typeface="ＭＳ Ｐゴシック" charset="-128"/>
                <a:cs typeface="ＭＳ Ｐゴシック" charset="-128"/>
              </a:rPr>
              <a:t>Zumbrun</a:t>
            </a: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, Josh, “The $67 Billion Tariff Dodge That’s Undermining U.S. Trade Policy,”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560BD-F441-C5E8-1098-084FF437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66" y="685800"/>
            <a:ext cx="354435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2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AC67C-ED17-565D-3B68-57A25356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23692"/>
            <a:ext cx="7772400" cy="52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0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738664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Rampell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Catherine, "What Women’s Underwear Tells Us About Our Trade System,"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793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92657</TotalTime>
  <Words>298</Words>
  <Application>Microsoft Macintosh PowerPoint</Application>
  <PresentationFormat>On-screen Show (4:3)</PresentationFormat>
  <Paragraphs>40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</vt:lpstr>
      <vt:lpstr>Default Design</vt:lpstr>
      <vt:lpstr>Class 9  Policies and Institutions: National, United States  by Alan V. Deardorff University of Michigan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192</cp:revision>
  <cp:lastPrinted>2018-09-04T12:02:20Z</cp:lastPrinted>
  <dcterms:created xsi:type="dcterms:W3CDTF">2011-01-03T19:29:08Z</dcterms:created>
  <dcterms:modified xsi:type="dcterms:W3CDTF">2023-08-20T16:31:54Z</dcterms:modified>
</cp:coreProperties>
</file>