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79" r:id="rId3"/>
    <p:sldId id="284" r:id="rId4"/>
    <p:sldId id="514" r:id="rId5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31" autoAdjust="0"/>
    <p:restoredTop sz="92508" autoAdjust="0"/>
  </p:normalViewPr>
  <p:slideViewPr>
    <p:cSldViewPr>
      <p:cViewPr>
        <p:scale>
          <a:sx n="80" d="100"/>
          <a:sy n="80" d="100"/>
        </p:scale>
        <p:origin x="1520" y="704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p.europa.eu/webpub/com/eu-what-it-is/en/#:~:text=1%20The%20European%20Union%20in,of%20the%20Second%20World%20War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European Commission, “The European Union in Brief,” part 1 of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The European Union:  What it is and what it does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 [5p]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https://op.europa.eu/webpub/com/eu-what-it-is/en/#:~:text=1%20The%20European%20Union%20in,of%20the%20Second%20World%20War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56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10:  Policies and Institutions: National, Other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10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Policies and Institutions: National, Other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4D592-AEB9-064B-9BF0-29F39B59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#: 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504A-28DC-0D48-A18E-2A36A9F0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6EE6D-9B82-5440-9B8A-487B062D989A}"/>
              </a:ext>
            </a:extLst>
          </p:cNvPr>
          <p:cNvSpPr txBox="1"/>
          <p:nvPr/>
        </p:nvSpPr>
        <p:spPr>
          <a:xfrm>
            <a:off x="1714500" y="2438400"/>
            <a:ext cx="5715000" cy="1200329"/>
          </a:xfrm>
          <a:prstGeom prst="rect">
            <a:avLst/>
          </a:prstGeom>
          <a:noFill/>
          <a:ln w="152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Arial" charset="0"/>
                <a:ea typeface="ＭＳ Ｐゴシック" charset="-128"/>
                <a:cs typeface="ＭＳ Ｐゴシック" charset="-128"/>
              </a:rPr>
              <a:t>FROM REQUIRED READINGS</a:t>
            </a:r>
            <a:endParaRPr lang="en-US" sz="3600" dirty="0">
              <a:solidFill>
                <a:srgbClr val="00B05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3C74-AC8D-BD4D-87F8-8A85156BA9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81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D4D592-AEB9-064B-9BF0-29F39B59C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#: 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7504A-28DC-0D48-A18E-2A36A9F05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36EE6D-9B82-5440-9B8A-487B062D989A}"/>
              </a:ext>
            </a:extLst>
          </p:cNvPr>
          <p:cNvSpPr txBox="1"/>
          <p:nvPr/>
        </p:nvSpPr>
        <p:spPr>
          <a:xfrm>
            <a:off x="1714500" y="2438400"/>
            <a:ext cx="5715000" cy="830997"/>
          </a:xfrm>
          <a:prstGeom prst="rect">
            <a:avLst/>
          </a:prstGeom>
          <a:noFill/>
          <a:ln w="1524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Arial" charset="0"/>
                <a:ea typeface="ＭＳ Ｐゴシック" charset="-128"/>
                <a:cs typeface="ＭＳ Ｐゴシック" charset="-128"/>
              </a:rPr>
              <a:t>European Commission, </a:t>
            </a:r>
          </a:p>
          <a:p>
            <a:pPr algn="ctr"/>
            <a:r>
              <a:rPr lang="en-US" sz="2400">
                <a:latin typeface="Arial" charset="0"/>
                <a:ea typeface="ＭＳ Ｐゴシック" charset="-128"/>
                <a:cs typeface="ＭＳ Ｐゴシック" charset="-128"/>
              </a:rPr>
              <a:t>“The European Union in Brief,” </a:t>
            </a:r>
            <a:endParaRPr lang="en-US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B53C74-AC8D-BD4D-87F8-8A85156BA9B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34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Class 10:  Policies and Institutions: National, Other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659DFB22-C7E9-9E4B-8431-4E4E88AD005A}" type="slidenum">
              <a:rPr lang="en-US" sz="1200" smtClean="0">
                <a:solidFill>
                  <a:schemeClr val="tx1">
                    <a:tint val="75000"/>
                  </a:schemeClr>
                </a:solidFill>
                <a:latin typeface="+mn-lt"/>
              </a:rPr>
              <a:pPr>
                <a:spcAft>
                  <a:spcPts val="60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EBA327-1CC8-9096-1ABA-9F31202FD2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1150" y="412750"/>
            <a:ext cx="5981700" cy="603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5370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97248</TotalTime>
  <Words>125</Words>
  <Application>Microsoft Macintosh PowerPoint</Application>
  <PresentationFormat>On-screen Show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Class 10  Policies and Institutions: National, Other  by Alan V. Deardorff University of Michigan 2023</vt:lpstr>
      <vt:lpstr>PowerPoint Presentation</vt:lpstr>
      <vt:lpstr>PowerPoint Presentation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204</cp:revision>
  <cp:lastPrinted>2021-09-24T23:40:57Z</cp:lastPrinted>
  <dcterms:created xsi:type="dcterms:W3CDTF">2011-01-03T19:29:08Z</dcterms:created>
  <dcterms:modified xsi:type="dcterms:W3CDTF">2023-08-20T16:37:19Z</dcterms:modified>
</cp:coreProperties>
</file>