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9" r:id="rId3"/>
    <p:sldId id="288" r:id="rId4"/>
    <p:sldId id="282" r:id="rId5"/>
    <p:sldId id="284" r:id="rId6"/>
    <p:sldId id="285" r:id="rId7"/>
    <p:sldId id="286" r:id="rId8"/>
    <p:sldId id="283" r:id="rId9"/>
    <p:sldId id="287" r:id="rId1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496" autoAdjust="0"/>
  </p:normalViewPr>
  <p:slideViewPr>
    <p:cSldViewPr>
      <p:cViewPr varScale="1">
        <p:scale>
          <a:sx n="104" d="100"/>
          <a:sy n="104" d="100"/>
        </p:scale>
        <p:origin x="2032" y="200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Feenstra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Robert C., “How Costly Is Protectionism?”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Economic Perspectives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6, Summer 1992, pp. 159-178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9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Feenstra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Robert C., “How Costly Is Protectionism?”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Economic Perspectives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6, Summer 1992, pp. 159-178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17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Feenstra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Robert C., “How Costly Is Protectionism?”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Economic Perspectives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6, Summer 1992, pp. 159-178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74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Feenstra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Robert C., “How Costly Is Protectionism?”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Economic Perspectives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6, Summer 1992, pp. 159-178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46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11:  Non-tariff Barriers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Non-tariff Barriers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FROM REQUIRED READINGS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1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569660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Feenstra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Robert C., “How Costly Is Protectionism?” </a:t>
            </a:r>
            <a:r>
              <a:rPr lang="en-US" sz="2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Economic Perspectives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6, Summer 1992, pp. 159-178</a:t>
            </a:r>
            <a:r>
              <a:rPr lang="en-US" sz="1600" dirty="0">
                <a:effectLst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3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3DD9BA-F99B-AE40-A323-229A8FD75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4687"/>
            <a:ext cx="9144000" cy="57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38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A0875F-1E66-EF47-B4B4-CBFEC1E50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49302"/>
            <a:ext cx="9144000" cy="515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7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B3AC46-964C-F846-B829-00BBD91CA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9238"/>
            <a:ext cx="9144000" cy="647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0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4094E3-1955-954D-8514-7C0DAFD81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6028"/>
            <a:ext cx="9144000" cy="45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63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43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11:  Non-tariff Barriers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075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76177</TotalTime>
  <Words>189</Words>
  <Application>Microsoft Macintosh PowerPoint</Application>
  <PresentationFormat>On-screen Show (4:3)</PresentationFormat>
  <Paragraphs>28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Class 11  Non-tariff Barriers by Alan V. Deardorff University of Michigan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145</cp:revision>
  <cp:lastPrinted>2018-09-04T12:02:20Z</cp:lastPrinted>
  <dcterms:created xsi:type="dcterms:W3CDTF">2011-01-03T19:29:08Z</dcterms:created>
  <dcterms:modified xsi:type="dcterms:W3CDTF">2023-08-21T17:38:01Z</dcterms:modified>
</cp:coreProperties>
</file>