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9" r:id="rId3"/>
    <p:sldId id="288" r:id="rId4"/>
    <p:sldId id="309" r:id="rId5"/>
    <p:sldId id="311" r:id="rId6"/>
    <p:sldId id="312" r:id="rId7"/>
    <p:sldId id="313" r:id="rId8"/>
    <p:sldId id="314" r:id="rId9"/>
    <p:sldId id="315" r:id="rId10"/>
    <p:sldId id="316" r:id="rId11"/>
    <p:sldId id="319" r:id="rId12"/>
    <p:sldId id="317" r:id="rId13"/>
    <p:sldId id="322" r:id="rId14"/>
    <p:sldId id="310" r:id="rId15"/>
    <p:sldId id="321" r:id="rId16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1" autoAdjust="0"/>
    <p:restoredTop sz="92496" autoAdjust="0"/>
  </p:normalViewPr>
  <p:slideViewPr>
    <p:cSldViewPr>
      <p:cViewPr varScale="1">
        <p:scale>
          <a:sx n="104" d="100"/>
          <a:sy n="104" d="100"/>
        </p:scale>
        <p:origin x="2032" y="200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.proxy.lib.umich.edu/content/pdf/10.1023%2FA%3A1005121716315.pdf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ibrary.wiley.com.proxy.lib.umich.edu/doi/10.1111/j.1468-0270.2011.02118.x/pdf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.proxy.lib.umich.edu/content/pdf/10.1023%2FA%3A1005121716315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.proxy.lib.umich.edu/content/pdf/10.1023%2FA%3A1005121716315.pdf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.proxy.lib.umich.edu/content/pdf/10.1023%2FA%3A1005121716315.pd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.proxy.lib.umich.edu/content/pdf/10.1023%2FA%3A1005121716315.pdf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.proxy.lib.umich.edu/content/pdf/10.1023%2FA%3A1005121716315.pd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.proxy.lib.umich.edu/content/pdf/10.1023%2FA%3A1005121716315.pdf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.proxy.lib.umich.edu/content/pdf/10.1023%2FA%3A1005121716315.pdf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.proxy.lib.umich.edu/content/pdf/10.1023%2FA%3A1005121716315.pdf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2000, pp. 79-101.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http://link.springer.com.proxy.lib.umich.edu/content/pdf/10.1023%2FA%3A1005121716315.pdf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448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Magee, Christopher S. P., “Why Are Trade Barriers So Low?”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Economic Affairs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31(3), October 2011, pp. 12-17.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http://onlinelibrary.wiley.com.proxy.lib.umich.edu/doi/10.1111/j.1468-0270.2011.02118.x/pdf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98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45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2000, pp. 79-101.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http://link.springer.com.proxy.lib.umich.edu/content/pdf/10.1023%2FA%3A1005121716315.pdf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84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2000, pp. 79-101.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http://link.springer.com.proxy.lib.umich.edu/content/pdf/10.1023%2FA%3A1005121716315.pdf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86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2000, pp. 79-101.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http://link.springer.com.proxy.lib.umich.edu/content/pdf/10.1023%2FA%3A1005121716315.pdf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99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2000, pp. 79-101.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http://link.springer.com.proxy.lib.umich.edu/content/pdf/10.1023%2FA%3A1005121716315.pdf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0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2000, pp. 79-101.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http://link.springer.com.proxy.lib.umich.edu/content/pdf/10.1023%2FA%3A1005121716315.pdf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04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2000, pp. 79-101.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http://link.springer.com.proxy.lib.umich.edu/content/pdf/10.1023%2FA%3A1005121716315.pdf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48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2000, pp. 79-101.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http://link.springer.com.proxy.lib.umich.edu/content/pdf/10.1023%2FA%3A1005121716315.pdf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94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2000, pp. 79-101.</a:t>
            </a:r>
            <a:r>
              <a:rPr lang="en-US" dirty="0">
                <a:effectLst/>
              </a:rPr>
              <a:t>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http://link.springer.com.proxy.lib.umich.edu/content/pdf/10.1023%2FA%3A1005121716315.pdf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7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14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Why Countries Restrict Trade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91E403-C3C1-F04E-BFF7-C0CF82C7A5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" y="2291121"/>
            <a:ext cx="9144000" cy="454147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858B2B-3B82-034B-A255-2E34934D9F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-12700"/>
            <a:ext cx="9144000" cy="20631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C8C5D1-FD0A-254E-8689-A23EF275D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" y="1981200"/>
            <a:ext cx="9144000" cy="454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300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C3686B-A0D1-934F-921A-3DDB2C6C2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2677"/>
            <a:ext cx="9144000" cy="4492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24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4D18A8-ADB8-624C-8C7B-E1B15BBFAA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21635"/>
            <a:ext cx="9144000" cy="461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199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#: 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1200329"/>
          </a:xfrm>
          <a:prstGeom prst="rect">
            <a:avLst/>
          </a:prstGeom>
          <a:noFill/>
          <a:ln w="152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Magee, Christopher S. P., “Why Are Trade Barriers So Low?” </a:t>
            </a:r>
            <a:r>
              <a:rPr lang="en-US" sz="24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Economic Affairs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31(3), October 2011, pp. 12-17.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32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9B2C60-AA2E-1F42-8CB7-81564A01A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52378"/>
            <a:ext cx="9144000" cy="295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339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7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#: 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1200329"/>
          </a:xfrm>
          <a:prstGeom prst="rect">
            <a:avLst/>
          </a:prstGeom>
          <a:noFill/>
          <a:ln w="152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FROM REQUIRED READINGS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1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#: 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1569660"/>
          </a:xfrm>
          <a:prstGeom prst="rect">
            <a:avLst/>
          </a:prstGeom>
          <a:noFill/>
          <a:ln w="152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Baldwin, Robert E. and Christopher S. Magee, “Is trade policy for sale? Congressional voting on recent trade bills</a:t>
            </a:r>
            <a:r>
              <a:rPr lang="en-US" sz="2400" b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,” </a:t>
            </a:r>
            <a:r>
              <a:rPr lang="en-US" sz="24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Public Choice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105, 2000</a:t>
            </a:r>
            <a:endParaRPr lang="en-US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3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CDA7EB-21FA-A14B-A070-E9797BFF43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328"/>
            <a:ext cx="9144000" cy="672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966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81B15E-A0FE-914D-BB6B-6E1F17869F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398" y="1219200"/>
            <a:ext cx="8657203" cy="56388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01585DF-84FD-9A48-A0A7-B5F62AD31A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52400"/>
            <a:ext cx="8636000" cy="1072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539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4659C5-E478-BA4D-83FE-FC27A83C9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993" y="0"/>
            <a:ext cx="8290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309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A1BC72-C020-9A4C-B436-29A70ADDB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279" y="0"/>
            <a:ext cx="86914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082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14C00F-B4BB-6241-973F-93A649E3C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6158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FDFCA8A-F253-AC42-9D79-8C73E3C019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00" y="381000"/>
            <a:ext cx="899587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125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C8921B-DB12-7C4D-BF61-6EEC0B92D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243" y="0"/>
            <a:ext cx="83795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88880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76390</TotalTime>
  <Words>788</Words>
  <Application>Microsoft Macintosh PowerPoint</Application>
  <PresentationFormat>On-screen Show (4:3)</PresentationFormat>
  <Paragraphs>64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Default Design</vt:lpstr>
      <vt:lpstr>Class 14  Why Countries Restrict Trade by Alan V. Deardorff University of Michigan 2023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152</cp:revision>
  <cp:lastPrinted>2018-09-04T12:02:20Z</cp:lastPrinted>
  <dcterms:created xsi:type="dcterms:W3CDTF">2011-01-03T19:29:08Z</dcterms:created>
  <dcterms:modified xsi:type="dcterms:W3CDTF">2023-08-22T15:11:29Z</dcterms:modified>
</cp:coreProperties>
</file>