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9" r:id="rId3"/>
    <p:sldId id="290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280" r:id="rId13"/>
    <p:sldId id="282" r:id="rId14"/>
    <p:sldId id="331" r:id="rId1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1" autoAdjust="0"/>
    <p:restoredTop sz="92420" autoAdjust="0"/>
  </p:normalViewPr>
  <p:slideViewPr>
    <p:cSldViewPr>
      <p:cViewPr varScale="1">
        <p:scale>
          <a:sx n="104" d="100"/>
          <a:sy n="104" d="100"/>
        </p:scale>
        <p:origin x="2032" y="19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to.org/english/res_e/booksp_e/anrep_e/wtr11-2c_e.pdf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7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18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55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7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15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71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05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pp. 92-121.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http://www.wto.org/english/res_e/booksp_e/anrep_e/wtr11-2c_e.pdf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28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1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19:  Preferential Trading Arrangements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19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Preferential Trading Arrangements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5479AD-23FC-4048-82C1-D2741B984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8176"/>
            <a:ext cx="9144000" cy="466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224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0D6F4D-C08C-7B4F-B70B-D7A0C4F39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9171"/>
            <a:ext cx="9144000" cy="469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9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The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FROM OPTIONAL READINGS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87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The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369332"/>
          </a:xfrm>
          <a:prstGeom prst="rect">
            <a:avLst/>
          </a:prstGeom>
          <a:noFill/>
          <a:ln w="152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94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8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The State of Play II:  Other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FROM REQUIRED READINGS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1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2:  The State of Play II: 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569660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Organization, “Causes and Effects of PTAs:  Is It All about Preferences?” Chapter C in </a:t>
            </a:r>
            <a:r>
              <a:rPr lang="en-US" sz="2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World Trade Report 2011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2170AC-AE22-BF47-8D24-F683351CE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050" y="977900"/>
            <a:ext cx="6057900" cy="49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27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75889B-1E75-6749-8703-7639D709A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5181"/>
            <a:ext cx="9144000" cy="434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9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5F3CA4-2131-5142-91BD-92B9E5B43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7816"/>
            <a:ext cx="9144000" cy="436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48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739656-A756-CE4F-A509-325E4DBBD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5433"/>
            <a:ext cx="9144000" cy="436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4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0021EA-293A-264A-84C7-5703A448E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3161"/>
            <a:ext cx="9144000" cy="577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3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19:  Preferential Trading Arrangements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96A9E4-761E-3642-B68F-F3744D5CC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81599"/>
            <a:ext cx="9144000" cy="469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0768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76340</TotalTime>
  <Words>620</Words>
  <Application>Microsoft Macintosh PowerPoint</Application>
  <PresentationFormat>On-screen Show (4:3)</PresentationFormat>
  <Paragraphs>56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Class 19  Preferential Trading Arrangements  by Alan V. Deardorff University of Michigan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157</cp:revision>
  <cp:lastPrinted>2018-09-04T12:02:20Z</cp:lastPrinted>
  <dcterms:created xsi:type="dcterms:W3CDTF">2011-01-03T19:29:08Z</dcterms:created>
  <dcterms:modified xsi:type="dcterms:W3CDTF">2023-08-22T15:35:38Z</dcterms:modified>
</cp:coreProperties>
</file>