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84" r:id="rId4"/>
    <p:sldId id="348" r:id="rId5"/>
    <p:sldId id="333" r:id="rId6"/>
    <p:sldId id="349" r:id="rId7"/>
    <p:sldId id="347" r:id="rId8"/>
    <p:sldId id="350" r:id="rId9"/>
    <p:sldId id="351" r:id="rId10"/>
    <p:sldId id="352" r:id="rId11"/>
    <p:sldId id="353" r:id="rId12"/>
    <p:sldId id="280" r:id="rId13"/>
    <p:sldId id="282" r:id="rId14"/>
    <p:sldId id="344" r:id="rId1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2408" autoAdjust="0"/>
  </p:normalViewPr>
  <p:slideViewPr>
    <p:cSldViewPr>
      <p:cViewPr varScale="1">
        <p:scale>
          <a:sx n="104" d="100"/>
          <a:sy n="104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u-s-on-sidelines-as-china-and-other-asia-pacific-nations-launch-trade-pact-11641038401?mod=Searchresults_pos1&amp;page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u-s-on-sidelines-as-china-and-other-asia-pacific-nations-launch-trade-pact-11641038401?mod=Searchresults_pos1&amp;page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3/04/cptpp-trade-tariff-brexit-uk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3/04/cptpp-trade-tariff-brexit-uk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Kirby, Jen, "USMCA, Trump's New NAFTA Deal, Explained in 600 Words,"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VOX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July 1, 2020.</a:t>
            </a:r>
          </a:p>
          <a:p>
            <a:r>
              <a:rPr lang="en-US" dirty="0"/>
              <a:t>https://</a:t>
            </a:r>
            <a:r>
              <a:rPr lang="en-US" dirty="0" err="1"/>
              <a:t>www.vox.com</a:t>
            </a:r>
            <a:r>
              <a:rPr lang="en-US" dirty="0"/>
              <a:t>/2018/10/3/17930092/</a:t>
            </a:r>
            <a:r>
              <a:rPr lang="en-US" dirty="0" err="1"/>
              <a:t>usmca</a:t>
            </a:r>
            <a:r>
              <a:rPr lang="en-US" dirty="0"/>
              <a:t>-</a:t>
            </a:r>
            <a:r>
              <a:rPr lang="en-US" dirty="0" err="1"/>
              <a:t>mexico</a:t>
            </a:r>
            <a:r>
              <a:rPr lang="en-US" dirty="0"/>
              <a:t>-</a:t>
            </a:r>
            <a:r>
              <a:rPr lang="en-US" dirty="0" err="1"/>
              <a:t>nafta</a:t>
            </a:r>
            <a:r>
              <a:rPr lang="en-US" dirty="0"/>
              <a:t>-trump-trade-deal-explained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Hayashi, Yuka, “U.S. on Sidelines as China and Other Asia-Pacific Nations Launch Trade Pact,”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Wall Street Journal,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January 1, 2022.  [3p].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https://www.wsj.com/articles/u-s-on-sidelines-as-china-and-other-asia-pacific-nations-launch-trade-pact-11641038401?mod=Searchresults_pos1&amp;page=1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Hayashi, Yuka, “U.S. on Sidelines as China and Other Asia-Pacific Nations Launch Trade Pact,”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Wall Street Journal,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January 1, 2022.  [3p].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https://www.wsj.com/articles/u-s-on-sidelines-as-china-and-other-asia-pacific-nations-launch-trade-pact-11641038401?mod=Searchresults_pos1&amp;page=1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Edmond, Charlotte, "The United Kingdom Is Set to Join the Trans-Pacific Free Trade Pact. Here's What You Need to Know," World Economic Forum, April 3, 2023. [4p]</a:t>
            </a:r>
            <a:r>
              <a:rPr lang="en-US" sz="12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https://www.weforum.org/agenda/2023/04/cptpp-trade-tariff-brexit-uk/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Edmond, Charlotte, "The United Kingdom Is Set to Join the Trans-Pacific Free Trade Pact. Here's What You Need to Know," World Economic Forum, April 3, 2023. [4p]</a:t>
            </a:r>
            <a:r>
              <a:rPr lang="en-US" sz="12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https://www.weforum.org/agenda/2023/04/cptpp-trade-tariff-brexit-uk</a:t>
            </a:r>
            <a:r>
              <a:rPr lang="en-US" sz="1200" u="sng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4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20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FTAs and Other Trade Deals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84A329-169C-71D4-03FE-6F3347B42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7772400" cy="5257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E3CA5-A597-5ADB-5533-C141EFD8C95E}"/>
              </a:ext>
            </a:extLst>
          </p:cNvPr>
          <p:cNvSpPr txBox="1"/>
          <p:nvPr/>
        </p:nvSpPr>
        <p:spPr>
          <a:xfrm>
            <a:off x="533400" y="5715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There are 11 CPTPP members currently, accounting for 14% of global GDP.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6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531D7-E2EC-C9F2-8552-538E7740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772400" cy="4940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FEBE74-0476-D264-AB78-8639DF231FEC}"/>
              </a:ext>
            </a:extLst>
          </p:cNvPr>
          <p:cNvSpPr txBox="1"/>
          <p:nvPr/>
        </p:nvSpPr>
        <p:spPr>
          <a:xfrm>
            <a:off x="685800" y="5791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In 2019, CPTPP-UK trade represented around 8% of total UK trade.</a:t>
            </a:r>
          </a:p>
        </p:txBody>
      </p:sp>
    </p:spTree>
    <p:extLst>
      <p:ext uri="{BB962C8B-B14F-4D97-AF65-F5344CB8AC3E}">
        <p14:creationId xmlns:p14="http://schemas.microsoft.com/office/powerpoint/2010/main" val="147238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Reading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461665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Kirby, Jen, "USMCA, Trump's New NAFTA Deal, Explained in 600 Words," </a:t>
            </a:r>
            <a:r>
              <a:rPr lang="en-US" sz="24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VOX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July 1, 2020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B4712-0BA1-2140-A7D8-232CA18B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52"/>
            <a:ext cx="9144000" cy="66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9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569660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Hayashi, Yuka, “U.S. on Sidelines as China and Other Asia-Pacific Nations Launch Trade Pact,”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Wall Street Journal,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January 1, 2022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1C12FE7-ABA3-145C-3F9D-564AA1D5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67" y="643466"/>
            <a:ext cx="4261865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0BBC4-2FED-0B24-0E1C-740DE1F0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F39A-32AB-3483-6695-FC8F0682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75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0BBC4-2FED-0B24-0E1C-740DE1F0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F39A-32AB-3483-6695-FC8F0682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2D4AE1-4020-CBDA-2CC1-E990BDEB2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838200"/>
            <a:ext cx="3937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923330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Edmond, Charlotte, "The United Kingdom Is Set to Join the Trans-Pacific Free Trade Pact. Here's What You Need to Know," World Economic Forum, April 3, 2023.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55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87672</TotalTime>
  <Words>532</Words>
  <Application>Microsoft Macintosh PowerPoint</Application>
  <PresentationFormat>On-screen Show (4:3)</PresentationFormat>
  <Paragraphs>53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Helvetica</vt:lpstr>
      <vt:lpstr>Times</vt:lpstr>
      <vt:lpstr>Times New Roman</vt:lpstr>
      <vt:lpstr>Default Design</vt:lpstr>
      <vt:lpstr>Class 20  FTAs and Other Trade Deals  by Alan V. Deardorff University of Michigan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193</cp:revision>
  <cp:lastPrinted>2020-10-23T19:18:10Z</cp:lastPrinted>
  <dcterms:created xsi:type="dcterms:W3CDTF">2011-01-03T19:29:08Z</dcterms:created>
  <dcterms:modified xsi:type="dcterms:W3CDTF">2023-08-23T19:21:58Z</dcterms:modified>
</cp:coreProperties>
</file>