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3" r:id="rId3"/>
    <p:sldId id="335" r:id="rId4"/>
    <p:sldId id="336" r:id="rId5"/>
    <p:sldId id="337" r:id="rId6"/>
    <p:sldId id="338" r:id="rId7"/>
    <p:sldId id="334" r:id="rId8"/>
    <p:sldId id="340" r:id="rId9"/>
    <p:sldId id="341" r:id="rId10"/>
    <p:sldId id="342" r:id="rId11"/>
    <p:sldId id="339" r:id="rId12"/>
    <p:sldId id="344" r:id="rId13"/>
    <p:sldId id="345" r:id="rId14"/>
    <p:sldId id="346" r:id="rId15"/>
    <p:sldId id="347" r:id="rId1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 autoAdjust="0"/>
    <p:restoredTop sz="92420" autoAdjust="0"/>
  </p:normalViewPr>
  <p:slideViewPr>
    <p:cSldViewPr>
      <p:cViewPr varScale="1">
        <p:scale>
          <a:sx n="104" d="100"/>
          <a:sy n="104" d="100"/>
        </p:scale>
        <p:origin x="2032" y="192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ings.edu/~/media/Files/rc/papers/2005/07macroeconomics_brainard/pb143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ie.com/publications/policy-briefs/strengthening-trade-adjustment-assistanc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ie.com/publications/policy-briefs/strengthening-trade-adjustment-assistanc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ie.com/publications/policy-briefs/strengthening-trade-adjustment-assistanc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ie.com/publications/policy-briefs/strengthening-trade-adjustment-assistanc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ings.edu/~/media/Files/rc/papers/2005/07macroeconomics_brainard/pb143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ings.edu/~/media/Files/rc/papers/2005/07macroeconomics_brainard/pb143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ings.edu/~/media/Files/rc/papers/2005/07macroeconomics_brainard/pb143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ings.edu/~/media/Files/rc/papers/2005/07macroeconomics_brainard/pb143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trade.org/pubs/briefs/tbp-026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trade.org/pubs/briefs/tbp-026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trade.org/pubs/briefs/tbp-026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trade.org/pubs/briefs/tbp-026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Brainard, Lael,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http://www.brookings.edu/~/media/Files/rc/papers/2005/07macroeconomics_brainard/pb143.pdf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https://piie.com/publications/policy-briefs/strengthening-trade-adjustment-assistance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https://piie.com/publications/policy-briefs/strengthening-trade-adjustment-assistance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9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https://piie.com/publications/policy-briefs/strengthening-trade-adjustment-assistance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9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https://piie.com/publications/policy-briefs/strengthening-trade-adjustment-assistance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36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0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Brainard, Lael,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http://www.brookings.edu/~/media/Files/rc/papers/2005/07macroeconomics_brainard/pb143.pdf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05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Brainard, Lael,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http://www.brookings.edu/~/media/Files/rc/papers/2005/07macroeconomics_brainard/pb143.pdf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Brainard, Lael,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http://www.brookings.edu/~/media/Files/rc/papers/2005/07macroeconomics_brainard/pb143.pdf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Brainard, Lael,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http://www.brookings.edu/~/media/Files/rc/papers/2005/07macroeconomics_brainard/pb143.pdf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http://www.freetrade.org/pubs/briefs/tbp-026.pdf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23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http://www.freetrade.org/pubs/briefs/tbp-026.pdf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3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http://www.freetrade.org/pubs/briefs/tbp-026.pdf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7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http://www.freetrade.org/pubs/briefs/tbp-026.pdf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22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Trade Adjustment Assistance</a:t>
            </a:r>
            <a:br>
              <a:rPr lang="en-US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2023</a:t>
            </a:r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D6D641-D215-2B4D-9D57-D44D21214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340"/>
            <a:ext cx="9144000" cy="52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0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B349A2-AC58-E744-888D-0FE459DA7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2243"/>
            <a:ext cx="9144000" cy="4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0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9AAB35-906A-3146-8D92-40B27728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69850"/>
            <a:ext cx="65786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0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9859A3-83BE-514C-8959-1303792CA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826"/>
            <a:ext cx="9144000" cy="5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6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7FAA21-DF7F-7C4D-BDD5-F941E729C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8616"/>
            <a:ext cx="9144000" cy="45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3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9E05B-2E6D-4C47-8451-1E70D06DC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920"/>
            <a:ext cx="9144000" cy="53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9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D86E2F-0A0B-C34C-B426-15959319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419100"/>
            <a:ext cx="8432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65F95E-3C14-864C-BD27-F472C685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99" y="0"/>
            <a:ext cx="7079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C5F54F-29C3-E643-A2D2-F15719B04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30" y="0"/>
            <a:ext cx="830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3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967288-E02D-7C44-B3BF-EA41584FB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826"/>
            <a:ext cx="9144000" cy="61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5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A6558D-02D1-A649-97BD-5E0238A8A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810"/>
            <a:ext cx="9144000" cy="57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5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64905-34A3-B34B-BFA9-9E2805788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8" y="0"/>
            <a:ext cx="8244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8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9900EE-F4FA-384E-9727-3B273D3FB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5571"/>
            <a:ext cx="9144000" cy="51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4164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77580</TotalTime>
  <Words>784</Words>
  <Application>Microsoft Macintosh PowerPoint</Application>
  <PresentationFormat>On-screen Show (4:3)</PresentationFormat>
  <Paragraphs>70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Class 22  Trade Adjustment Assistance  by Alan V. Deardorff University of Michigan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162</cp:revision>
  <cp:lastPrinted>2018-09-04T12:02:20Z</cp:lastPrinted>
  <dcterms:created xsi:type="dcterms:W3CDTF">2011-01-03T19:29:08Z</dcterms:created>
  <dcterms:modified xsi:type="dcterms:W3CDTF">2023-08-23T20:24:56Z</dcterms:modified>
</cp:coreProperties>
</file>