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9" r:id="rId3"/>
    <p:sldId id="296" r:id="rId4"/>
    <p:sldId id="360" r:id="rId5"/>
    <p:sldId id="364" r:id="rId6"/>
    <p:sldId id="368" r:id="rId7"/>
    <p:sldId id="359" r:id="rId8"/>
    <p:sldId id="280" r:id="rId9"/>
    <p:sldId id="358" r:id="rId10"/>
    <p:sldId id="370" r:id="rId11"/>
    <p:sldId id="369" r:id="rId12"/>
    <p:sldId id="351" r:id="rId1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8" autoAdjust="0"/>
    <p:restoredTop sz="92420" autoAdjust="0"/>
  </p:normalViewPr>
  <p:slideViewPr>
    <p:cSldViewPr snapToGrid="0">
      <p:cViewPr>
        <p:scale>
          <a:sx n="123" d="100"/>
          <a:sy n="123" d="100"/>
        </p:scale>
        <p:origin x="-64" y="-224"/>
      </p:cViewPr>
      <p:guideLst/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.com/content/4bc03d4b-6984-4b24-935d-6181253ee1e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.com/content/4bc03d4b-6984-4b24-935d-6181253ee1e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.com/content/4bc03d4b-6984-4b24-935d-6181253ee1e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tradealert.org/reports/download/115#:~:text=No%20surprise%2C%20then%2C%20that%20the,of%20US%20GDP%20in%202022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Chazan, Guy, Sam Fleming, and Kana Inagaki, "A global subsidy war? Keeping up with the Americans," </a:t>
            </a:r>
            <a:r>
              <a:rPr lang="en-US" sz="1200" i="1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Financial Times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July 13, 2023.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kern="0" dirty="0">
                <a:solidFill>
                  <a:srgbClr val="0563C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https://www.ft.com/content/4bc03d4b-6984-4b24-935d-6181253ee1e0</a:t>
            </a:r>
            <a:r>
              <a:rPr lang="en-US" sz="2400" dirty="0">
                <a:effectLst/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87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Chazan, Guy, Sam Fleming, and Kana Inagaki, "A global subsidy war? Keeping up with the Americans," </a:t>
            </a:r>
            <a:r>
              <a:rPr lang="en-US" sz="1200" i="1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Financial Times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July 13, 2023.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kern="0" dirty="0">
                <a:solidFill>
                  <a:srgbClr val="0563C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https://www.ft.com/content/4bc03d4b-6984-4b24-935d-6181253ee1e0</a:t>
            </a:r>
            <a:r>
              <a:rPr lang="en-US" sz="2400" dirty="0">
                <a:effectLst/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Chazan, Guy, Sam Fleming, and Kana Inagaki, "A global subsidy war? Keeping up with the Americans," </a:t>
            </a:r>
            <a:r>
              <a:rPr lang="en-US" sz="1200" i="1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Financial Times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July 13, 2023.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kern="0" dirty="0">
                <a:solidFill>
                  <a:srgbClr val="0563C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https://www.ft.com/content/4bc03d4b-6984-4b24-935d-6181253ee1e0</a:t>
            </a:r>
            <a:r>
              <a:rPr lang="en-US" sz="2400" dirty="0">
                <a:effectLst/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91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Evenett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Simon and Gary C.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Hufbauer</a:t>
            </a:r>
            <a:r>
              <a:rPr lang="en-US" sz="12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"Are the IRA climate-related tax credits a trillion-dollar problem?" Zeitgeist Series, Briefing #9, Global Trade Alert, July 24, 2023</a:t>
            </a:r>
            <a:r>
              <a:rPr lang="en-US" dirty="0">
                <a:effectLst/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563C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https://www.globaltradealert.org/reports/download/115#:~:text=No%20surprise%2C%20then%2C%20that%20the,of%20US%20GDP%20in%202022</a:t>
            </a:r>
            <a:r>
              <a:rPr lang="en-US" sz="1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22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8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25:  Subsidies and Countervailing Duties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25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b="1" dirty="0"/>
              <a:t>Subsidies and Countervailing Duties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2023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D07F77-C2F5-DDD8-905C-2D7EE6283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03941"/>
            <a:ext cx="7772400" cy="485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14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369332"/>
          </a:xfrm>
          <a:prstGeom prst="rect">
            <a:avLst/>
          </a:prstGeom>
          <a:noFill/>
          <a:ln w="152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Reading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86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6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2:  The State of Play II:  Other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1200329"/>
          </a:xfrm>
          <a:prstGeom prst="rect">
            <a:avLst/>
          </a:prstGeom>
          <a:noFill/>
          <a:ln w="152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FROM REQUIRED READINGS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1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923330"/>
          </a:xfrm>
          <a:prstGeom prst="rect">
            <a:avLst/>
          </a:prstGeom>
          <a:noFill/>
          <a:ln w="152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Chazan, Guy, Sam Fleming, and Kana Inagaki, "A global subsidy war? Keeping up with the Americans," </a:t>
            </a:r>
            <a:r>
              <a:rPr lang="en-US" sz="1800" i="1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Financial Times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July 13, 2023.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54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57FED3-6ED3-1721-BE82-187A10323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35106"/>
            <a:ext cx="7772400" cy="538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1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9FE548-DD70-9C21-EAD0-8417BDF26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350" y="812800"/>
            <a:ext cx="60833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4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25:  Subsidies and Countervailing Duties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6823C7-6692-3470-E80E-011DCAD72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0" y="508000"/>
            <a:ext cx="60706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18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461665"/>
          </a:xfrm>
          <a:prstGeom prst="rect">
            <a:avLst/>
          </a:prstGeom>
          <a:noFill/>
          <a:ln w="152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Reading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01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1200329"/>
          </a:xfrm>
          <a:prstGeom prst="rect">
            <a:avLst/>
          </a:prstGeom>
          <a:noFill/>
          <a:ln w="152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FROM OPTIONAL READINGS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6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923330"/>
          </a:xfrm>
          <a:prstGeom prst="rect">
            <a:avLst/>
          </a:prstGeom>
          <a:noFill/>
          <a:ln w="152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kern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Evenett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Simon and Gary C. </a:t>
            </a:r>
            <a:r>
              <a:rPr lang="en-US" sz="1800" kern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Hufbauer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"Are the IRA climate-related tax credits a trillion-dollar problem?" Zeitgeist Series, Briefing #9, Global Trade Alert, July 24, 2023</a:t>
            </a:r>
            <a:r>
              <a:rPr lang="en-US" dirty="0">
                <a:effectLst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3784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131050</TotalTime>
  <Words>411</Words>
  <Application>Microsoft Macintosh PowerPoint</Application>
  <PresentationFormat>On-screen Show (4:3)</PresentationFormat>
  <Paragraphs>43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</vt:lpstr>
      <vt:lpstr>Times New Roman</vt:lpstr>
      <vt:lpstr>Default Design</vt:lpstr>
      <vt:lpstr>Class 25  Subsidies and Countervailing Duties by Alan V. Deardorff University of Michigan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193</cp:revision>
  <cp:lastPrinted>2021-11-18T19:38:37Z</cp:lastPrinted>
  <dcterms:created xsi:type="dcterms:W3CDTF">2011-01-03T19:29:08Z</dcterms:created>
  <dcterms:modified xsi:type="dcterms:W3CDTF">2023-08-27T16:45:59Z</dcterms:modified>
</cp:coreProperties>
</file>