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84" autoAdjust="0"/>
  </p:normalViewPr>
  <p:slideViewPr>
    <p:cSldViewPr snapToGrid="0" snapToObjects="1">
      <p:cViewPr varScale="1">
        <p:scale>
          <a:sx n="104" d="100"/>
          <a:sy n="104" d="100"/>
        </p:scale>
        <p:origin x="-1424" y="-104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5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9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0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55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56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1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59688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2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9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30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9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0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1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2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3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1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2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3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4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5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7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8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9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0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3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4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5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59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60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1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2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Tuesday 2/19/2013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5887" y="3962362"/>
              <a:ext cx="3748913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5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6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7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8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5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6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7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8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9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495831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8497" y="3933056"/>
              <a:ext cx="3865315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1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2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1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2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3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4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5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2620</TotalTime>
  <Words>439</Words>
  <Application>Microsoft Macintosh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Lecture_1_draft_yellow</vt:lpstr>
      <vt:lpstr>Equation</vt:lpstr>
      <vt:lpstr>Lecture 12</vt:lpstr>
      <vt:lpstr>Lecture 12 – Tuesday 2/19/2013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Benjamin Griessmann</cp:lastModifiedBy>
  <cp:revision>123</cp:revision>
  <dcterms:created xsi:type="dcterms:W3CDTF">2010-08-03T20:02:52Z</dcterms:created>
  <dcterms:modified xsi:type="dcterms:W3CDTF">2014-12-13T16:48:58Z</dcterms:modified>
</cp:coreProperties>
</file>