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Microsoft_Equation1.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Microsoft_Equation2.bin" ContentType="application/vnd.openxmlformats-officedocument.oleObject"/>
  <Override PartName="/ppt/embeddings/Microsoft_Equation3.bin" ContentType="application/vnd.openxmlformats-officedocument.oleObject"/>
  <Override PartName="/ppt/embeddings/Microsoft_Equation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Microsoft_Equation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ppt/embeddings/oleObject78.bin" ContentType="application/vnd.openxmlformats-officedocument.oleObject"/>
  <Override PartName="/ppt/embeddings/oleObject79.bin" ContentType="application/vnd.openxmlformats-officedocument.oleObject"/>
  <Override PartName="/ppt/embeddings/oleObject80.bin" ContentType="application/vnd.openxmlformats-officedocument.oleObject"/>
  <Override PartName="/ppt/notesSlides/notesSlide1.xml" ContentType="application/vnd.openxmlformats-officedocument.presentationml.notesSlide+xml"/>
  <Override PartName="/ppt/embeddings/oleObject81.bin" ContentType="application/vnd.openxmlformats-officedocument.oleObject"/>
  <Override PartName="/ppt/embeddings/oleObject82.bin" ContentType="application/vnd.openxmlformats-officedocument.oleObject"/>
  <Override PartName="/ppt/embeddings/oleObject83.bin" ContentType="application/vnd.openxmlformats-officedocument.oleObject"/>
  <Override PartName="/ppt/embeddings/oleObject84.bin" ContentType="application/vnd.openxmlformats-officedocument.oleObject"/>
  <Override PartName="/ppt/embeddings/oleObject85.bin" ContentType="application/vnd.openxmlformats-officedocument.oleObject"/>
  <Override PartName="/ppt/embeddings/oleObject86.bin" ContentType="application/vnd.openxmlformats-officedocument.oleObject"/>
  <Override PartName="/ppt/embeddings/oleObject87.bin" ContentType="application/vnd.openxmlformats-officedocument.oleObject"/>
  <Override PartName="/ppt/embeddings/oleObject88.bin" ContentType="application/vnd.openxmlformats-officedocument.oleObject"/>
  <Override PartName="/ppt/notesSlides/notesSlide2.xml" ContentType="application/vnd.openxmlformats-officedocument.presentationml.notesSlide+xml"/>
  <Override PartName="/ppt/embeddings/oleObject89.bin" ContentType="application/vnd.openxmlformats-officedocument.oleObject"/>
  <Override PartName="/ppt/embeddings/oleObject90.bin" ContentType="application/vnd.openxmlformats-officedocument.oleObject"/>
  <Override PartName="/ppt/embeddings/oleObject91.bin" ContentType="application/vnd.openxmlformats-officedocument.oleObject"/>
  <Override PartName="/ppt/embeddings/oleObject92.bin" ContentType="application/vnd.openxmlformats-officedocument.oleObject"/>
  <Override PartName="/ppt/embeddings/oleObject9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1" r:id="rId1"/>
  </p:sldMasterIdLst>
  <p:notesMasterIdLst>
    <p:notesMasterId r:id="rId36"/>
  </p:notesMasterIdLst>
  <p:handoutMasterIdLst>
    <p:handoutMasterId r:id="rId37"/>
  </p:handoutMasterIdLst>
  <p:sldIdLst>
    <p:sldId id="256" r:id="rId2"/>
    <p:sldId id="390" r:id="rId3"/>
    <p:sldId id="349" r:id="rId4"/>
    <p:sldId id="391" r:id="rId5"/>
    <p:sldId id="392" r:id="rId6"/>
    <p:sldId id="393" r:id="rId7"/>
    <p:sldId id="351" r:id="rId8"/>
    <p:sldId id="354" r:id="rId9"/>
    <p:sldId id="394" r:id="rId10"/>
    <p:sldId id="395" r:id="rId11"/>
    <p:sldId id="396" r:id="rId12"/>
    <p:sldId id="397" r:id="rId13"/>
    <p:sldId id="398" r:id="rId14"/>
    <p:sldId id="399" r:id="rId15"/>
    <p:sldId id="400" r:id="rId16"/>
    <p:sldId id="401" r:id="rId17"/>
    <p:sldId id="402" r:id="rId18"/>
    <p:sldId id="403" r:id="rId19"/>
    <p:sldId id="404" r:id="rId20"/>
    <p:sldId id="405" r:id="rId21"/>
    <p:sldId id="406" r:id="rId22"/>
    <p:sldId id="407" r:id="rId23"/>
    <p:sldId id="408" r:id="rId24"/>
    <p:sldId id="409" r:id="rId25"/>
    <p:sldId id="410" r:id="rId26"/>
    <p:sldId id="411" r:id="rId27"/>
    <p:sldId id="377" r:id="rId28"/>
    <p:sldId id="378" r:id="rId29"/>
    <p:sldId id="412" r:id="rId30"/>
    <p:sldId id="413" r:id="rId31"/>
    <p:sldId id="382" r:id="rId32"/>
    <p:sldId id="383" r:id="rId33"/>
    <p:sldId id="384" r:id="rId34"/>
    <p:sldId id="414" r:id="rId35"/>
  </p:sldIdLst>
  <p:sldSz cx="9144000" cy="6858000" type="screen4x3"/>
  <p:notesSz cx="7102475" cy="10231438"/>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24" autoAdjust="0"/>
  </p:normalViewPr>
  <p:slideViewPr>
    <p:cSldViewPr snapToObjects="1">
      <p:cViewPr varScale="1">
        <p:scale>
          <a:sx n="99" d="100"/>
          <a:sy n="99" d="100"/>
        </p:scale>
        <p:origin x="-1568" y="-112"/>
      </p:cViewPr>
      <p:guideLst>
        <p:guide orient="horz" pos="528"/>
        <p:guide pos="593"/>
      </p:guideLst>
    </p:cSldViewPr>
  </p:slideViewPr>
  <p:notesTextViewPr>
    <p:cViewPr>
      <p:scale>
        <a:sx n="100" d="100"/>
        <a:sy n="100" d="100"/>
      </p:scale>
      <p:origin x="0" y="0"/>
    </p:cViewPr>
  </p:notesTextViewPr>
  <p:notesViewPr>
    <p:cSldViewPr snapToGrid="0" snapToObjects="1">
      <p:cViewPr varScale="1">
        <p:scale>
          <a:sx n="66" d="100"/>
          <a:sy n="66" d="100"/>
        </p:scale>
        <p:origin x="-2736" y="-104"/>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7.wmf"/><Relationship Id="rId3" Type="http://schemas.openxmlformats.org/officeDocument/2006/relationships/image" Target="../media/image8.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4.wmf"/><Relationship Id="rId2" Type="http://schemas.openxmlformats.org/officeDocument/2006/relationships/image" Target="../media/image4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8.wmf"/><Relationship Id="rId4" Type="http://schemas.openxmlformats.org/officeDocument/2006/relationships/image" Target="../media/image49.wmf"/><Relationship Id="rId1" Type="http://schemas.openxmlformats.org/officeDocument/2006/relationships/image" Target="../media/image46.wmf"/><Relationship Id="rId2" Type="http://schemas.openxmlformats.org/officeDocument/2006/relationships/image" Target="../media/image4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0.wmf"/><Relationship Id="rId2" Type="http://schemas.openxmlformats.org/officeDocument/2006/relationships/image" Target="../media/image5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2.wmf"/><Relationship Id="rId2" Type="http://schemas.openxmlformats.org/officeDocument/2006/relationships/image" Target="../media/image53.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6.wmf"/><Relationship Id="rId4" Type="http://schemas.openxmlformats.org/officeDocument/2006/relationships/image" Target="../media/image57.wmf"/><Relationship Id="rId5" Type="http://schemas.openxmlformats.org/officeDocument/2006/relationships/image" Target="../media/image58.wmf"/><Relationship Id="rId6" Type="http://schemas.openxmlformats.org/officeDocument/2006/relationships/image" Target="../media/image59.wmf"/><Relationship Id="rId1" Type="http://schemas.openxmlformats.org/officeDocument/2006/relationships/image" Target="../media/image54.wmf"/><Relationship Id="rId2" Type="http://schemas.openxmlformats.org/officeDocument/2006/relationships/image" Target="../media/image5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1.wmf"/><Relationship Id="rId4" Type="http://schemas.openxmlformats.org/officeDocument/2006/relationships/image" Target="../media/image62.wmf"/><Relationship Id="rId5" Type="http://schemas.openxmlformats.org/officeDocument/2006/relationships/image" Target="../media/image63.wmf"/><Relationship Id="rId6" Type="http://schemas.openxmlformats.org/officeDocument/2006/relationships/image" Target="../media/image64.wmf"/><Relationship Id="rId1" Type="http://schemas.openxmlformats.org/officeDocument/2006/relationships/image" Target="../media/image54.wmf"/><Relationship Id="rId2" Type="http://schemas.openxmlformats.org/officeDocument/2006/relationships/image" Target="../media/image60.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7.wmf"/><Relationship Id="rId4" Type="http://schemas.openxmlformats.org/officeDocument/2006/relationships/image" Target="../media/image68.wmf"/><Relationship Id="rId1" Type="http://schemas.openxmlformats.org/officeDocument/2006/relationships/image" Target="../media/image65.wmf"/><Relationship Id="rId2" Type="http://schemas.openxmlformats.org/officeDocument/2006/relationships/image" Target="../media/image6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71.emf"/><Relationship Id="rId2" Type="http://schemas.openxmlformats.org/officeDocument/2006/relationships/image" Target="../media/image7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4" Type="http://schemas.openxmlformats.org/officeDocument/2006/relationships/image" Target="../media/image12.wmf"/><Relationship Id="rId5" Type="http://schemas.openxmlformats.org/officeDocument/2006/relationships/image" Target="../media/image13.wmf"/><Relationship Id="rId6" Type="http://schemas.openxmlformats.org/officeDocument/2006/relationships/image" Target="../media/image14.wmf"/><Relationship Id="rId1" Type="http://schemas.openxmlformats.org/officeDocument/2006/relationships/image" Target="../media/image9.wmf"/><Relationship Id="rId2" Type="http://schemas.openxmlformats.org/officeDocument/2006/relationships/image" Target="../media/image10.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73.emf"/><Relationship Id="rId2" Type="http://schemas.openxmlformats.org/officeDocument/2006/relationships/image" Target="../media/image7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6.wmf"/><Relationship Id="rId4" Type="http://schemas.openxmlformats.org/officeDocument/2006/relationships/image" Target="../media/image68.wmf"/><Relationship Id="rId1" Type="http://schemas.openxmlformats.org/officeDocument/2006/relationships/image" Target="../media/image75.wmf"/><Relationship Id="rId2" Type="http://schemas.openxmlformats.org/officeDocument/2006/relationships/image" Target="../media/image66.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77.wmf"/><Relationship Id="rId2" Type="http://schemas.openxmlformats.org/officeDocument/2006/relationships/image" Target="../media/image78.wmf"/><Relationship Id="rId3" Type="http://schemas.openxmlformats.org/officeDocument/2006/relationships/image" Target="../media/image79.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82.wmf"/><Relationship Id="rId2" Type="http://schemas.openxmlformats.org/officeDocument/2006/relationships/image" Target="../media/image83.emf"/><Relationship Id="rId3" Type="http://schemas.openxmlformats.org/officeDocument/2006/relationships/image" Target="../media/image84.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86.wmf"/><Relationship Id="rId4" Type="http://schemas.openxmlformats.org/officeDocument/2006/relationships/image" Target="../media/image68.wmf"/><Relationship Id="rId1" Type="http://schemas.openxmlformats.org/officeDocument/2006/relationships/image" Target="../media/image85.wmf"/><Relationship Id="rId2" Type="http://schemas.openxmlformats.org/officeDocument/2006/relationships/image" Target="../media/image66.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89.wmf"/><Relationship Id="rId4" Type="http://schemas.openxmlformats.org/officeDocument/2006/relationships/image" Target="../media/image90.wmf"/><Relationship Id="rId5" Type="http://schemas.openxmlformats.org/officeDocument/2006/relationships/image" Target="../media/image91.wmf"/><Relationship Id="rId6" Type="http://schemas.openxmlformats.org/officeDocument/2006/relationships/image" Target="../media/image92.wmf"/><Relationship Id="rId7" Type="http://schemas.openxmlformats.org/officeDocument/2006/relationships/image" Target="../media/image93.wmf"/><Relationship Id="rId8" Type="http://schemas.openxmlformats.org/officeDocument/2006/relationships/image" Target="../media/image94.wmf"/><Relationship Id="rId1" Type="http://schemas.openxmlformats.org/officeDocument/2006/relationships/image" Target="../media/image87.wmf"/><Relationship Id="rId2" Type="http://schemas.openxmlformats.org/officeDocument/2006/relationships/image" Target="../media/image88.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97.wmf"/><Relationship Id="rId4" Type="http://schemas.openxmlformats.org/officeDocument/2006/relationships/image" Target="../media/image98.wmf"/><Relationship Id="rId5" Type="http://schemas.openxmlformats.org/officeDocument/2006/relationships/image" Target="../media/image99.wmf"/><Relationship Id="rId1" Type="http://schemas.openxmlformats.org/officeDocument/2006/relationships/image" Target="../media/image95.wmf"/><Relationship Id="rId2" Type="http://schemas.openxmlformats.org/officeDocument/2006/relationships/image" Target="../media/image9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4" Type="http://schemas.openxmlformats.org/officeDocument/2006/relationships/image" Target="../media/image18.wmf"/><Relationship Id="rId5" Type="http://schemas.openxmlformats.org/officeDocument/2006/relationships/image" Target="../media/image19.wmf"/><Relationship Id="rId6" Type="http://schemas.openxmlformats.org/officeDocument/2006/relationships/image" Target="../media/image20.wmf"/><Relationship Id="rId1" Type="http://schemas.openxmlformats.org/officeDocument/2006/relationships/image" Target="../media/image15.wmf"/><Relationship Id="rId2"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4" Type="http://schemas.openxmlformats.org/officeDocument/2006/relationships/image" Target="../media/image24.wmf"/><Relationship Id="rId5" Type="http://schemas.openxmlformats.org/officeDocument/2006/relationships/image" Target="../media/image25.wmf"/><Relationship Id="rId6" Type="http://schemas.openxmlformats.org/officeDocument/2006/relationships/image" Target="../media/image26.wmf"/><Relationship Id="rId7" Type="http://schemas.openxmlformats.org/officeDocument/2006/relationships/image" Target="../media/image27.wmf"/><Relationship Id="rId8" Type="http://schemas.openxmlformats.org/officeDocument/2006/relationships/image" Target="../media/image28.wmf"/><Relationship Id="rId1" Type="http://schemas.openxmlformats.org/officeDocument/2006/relationships/image" Target="../media/image21.wmf"/><Relationship Id="rId2"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9.emf"/><Relationship Id="rId2" Type="http://schemas.openxmlformats.org/officeDocument/2006/relationships/image" Target="../media/image30.wmf"/><Relationship Id="rId3" Type="http://schemas.openxmlformats.org/officeDocument/2006/relationships/image" Target="../media/image3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4.wmf"/><Relationship Id="rId4" Type="http://schemas.openxmlformats.org/officeDocument/2006/relationships/image" Target="../media/image35.wmf"/><Relationship Id="rId1" Type="http://schemas.openxmlformats.org/officeDocument/2006/relationships/image" Target="../media/image32.wmf"/><Relationship Id="rId2" Type="http://schemas.openxmlformats.org/officeDocument/2006/relationships/image" Target="../media/image3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6.wmf"/><Relationship Id="rId2" Type="http://schemas.openxmlformats.org/officeDocument/2006/relationships/image" Target="../media/image3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8.wmf"/><Relationship Id="rId2" Type="http://schemas.openxmlformats.org/officeDocument/2006/relationships/image" Target="../media/image39.wmf"/><Relationship Id="rId3" Type="http://schemas.openxmlformats.org/officeDocument/2006/relationships/image" Target="../media/image4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1.wmf"/><Relationship Id="rId2" Type="http://schemas.openxmlformats.org/officeDocument/2006/relationships/image" Target="../media/image4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7739" cy="511572"/>
          </a:xfrm>
          <a:prstGeom prst="rect">
            <a:avLst/>
          </a:prstGeom>
        </p:spPr>
        <p:txBody>
          <a:bodyPr vert="horz" lIns="99048" tIns="49524" rIns="99048" bIns="49524" rtlCol="0"/>
          <a:lstStyle>
            <a:lvl1pPr algn="l">
              <a:defRPr sz="1300"/>
            </a:lvl1pPr>
          </a:lstStyle>
          <a:p>
            <a:endParaRPr lang="sv-SE"/>
          </a:p>
        </p:txBody>
      </p:sp>
      <p:sp>
        <p:nvSpPr>
          <p:cNvPr id="3" name="Platshållare för datum 2"/>
          <p:cNvSpPr>
            <a:spLocks noGrp="1"/>
          </p:cNvSpPr>
          <p:nvPr>
            <p:ph type="dt" sz="quarter" idx="1"/>
          </p:nvPr>
        </p:nvSpPr>
        <p:spPr>
          <a:xfrm>
            <a:off x="4023092" y="0"/>
            <a:ext cx="3077739" cy="511572"/>
          </a:xfrm>
          <a:prstGeom prst="rect">
            <a:avLst/>
          </a:prstGeom>
        </p:spPr>
        <p:txBody>
          <a:bodyPr vert="horz" lIns="99048" tIns="49524" rIns="99048" bIns="49524" rtlCol="0"/>
          <a:lstStyle>
            <a:lvl1pPr algn="r">
              <a:defRPr sz="1300"/>
            </a:lvl1pPr>
          </a:lstStyle>
          <a:p>
            <a:fld id="{6AB54128-4708-FB40-9677-983ECE35805B}" type="datetimeFigureOut">
              <a:rPr lang="sv-SE" smtClean="0"/>
              <a:pPr/>
              <a:t>12/13/14</a:t>
            </a:fld>
            <a:endParaRPr lang="sv-SE"/>
          </a:p>
        </p:txBody>
      </p:sp>
      <p:sp>
        <p:nvSpPr>
          <p:cNvPr id="4" name="Platshållare för sidfot 3"/>
          <p:cNvSpPr>
            <a:spLocks noGrp="1"/>
          </p:cNvSpPr>
          <p:nvPr>
            <p:ph type="ftr" sz="quarter" idx="2"/>
          </p:nvPr>
        </p:nvSpPr>
        <p:spPr>
          <a:xfrm>
            <a:off x="0" y="9718090"/>
            <a:ext cx="3077739" cy="511572"/>
          </a:xfrm>
          <a:prstGeom prst="rect">
            <a:avLst/>
          </a:prstGeom>
        </p:spPr>
        <p:txBody>
          <a:bodyPr vert="horz" lIns="99048" tIns="49524" rIns="99048" bIns="49524" rtlCol="0" anchor="b"/>
          <a:lstStyle>
            <a:lvl1pPr algn="l">
              <a:defRPr sz="1300"/>
            </a:lvl1pPr>
          </a:lstStyle>
          <a:p>
            <a:endParaRPr lang="sv-SE"/>
          </a:p>
        </p:txBody>
      </p:sp>
      <p:sp>
        <p:nvSpPr>
          <p:cNvPr id="5" name="Platshållare för bildnummer 4"/>
          <p:cNvSpPr>
            <a:spLocks noGrp="1"/>
          </p:cNvSpPr>
          <p:nvPr>
            <p:ph type="sldNum" sz="quarter" idx="3"/>
          </p:nvPr>
        </p:nvSpPr>
        <p:spPr>
          <a:xfrm>
            <a:off x="4023092" y="9718090"/>
            <a:ext cx="3077739" cy="511572"/>
          </a:xfrm>
          <a:prstGeom prst="rect">
            <a:avLst/>
          </a:prstGeom>
        </p:spPr>
        <p:txBody>
          <a:bodyPr vert="horz" lIns="99048" tIns="49524" rIns="99048" bIns="49524" rtlCol="0" anchor="b"/>
          <a:lstStyle>
            <a:lvl1pPr algn="r">
              <a:defRPr sz="1300"/>
            </a:lvl1pPr>
          </a:lstStyle>
          <a:p>
            <a:fld id="{F09FC3A7-E5BE-E14A-B4CD-57D0BF339640}" type="slidenum">
              <a:rPr lang="sv-SE" smtClean="0"/>
              <a:pPr/>
              <a:t>‹#›</a:t>
            </a:fld>
            <a:endParaRPr lang="sv-SE"/>
          </a:p>
        </p:txBody>
      </p:sp>
    </p:spTree>
    <p:extLst>
      <p:ext uri="{BB962C8B-B14F-4D97-AF65-F5344CB8AC3E}">
        <p14:creationId xmlns:p14="http://schemas.microsoft.com/office/powerpoint/2010/main" val="2456473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7739" cy="511572"/>
          </a:xfrm>
          <a:prstGeom prst="rect">
            <a:avLst/>
          </a:prstGeom>
        </p:spPr>
        <p:txBody>
          <a:bodyPr vert="horz" lIns="99048" tIns="49524" rIns="99048" bIns="49524" rtlCol="0"/>
          <a:lstStyle>
            <a:lvl1pPr algn="l">
              <a:defRPr sz="1300"/>
            </a:lvl1pPr>
          </a:lstStyle>
          <a:p>
            <a:endParaRPr lang="sv-SE"/>
          </a:p>
        </p:txBody>
      </p:sp>
      <p:sp>
        <p:nvSpPr>
          <p:cNvPr id="3" name="Platshållare för datum 2"/>
          <p:cNvSpPr>
            <a:spLocks noGrp="1"/>
          </p:cNvSpPr>
          <p:nvPr>
            <p:ph type="dt" idx="1"/>
          </p:nvPr>
        </p:nvSpPr>
        <p:spPr>
          <a:xfrm>
            <a:off x="4023092" y="0"/>
            <a:ext cx="3077739" cy="511572"/>
          </a:xfrm>
          <a:prstGeom prst="rect">
            <a:avLst/>
          </a:prstGeom>
        </p:spPr>
        <p:txBody>
          <a:bodyPr vert="horz" lIns="99048" tIns="49524" rIns="99048" bIns="49524" rtlCol="0"/>
          <a:lstStyle>
            <a:lvl1pPr algn="r">
              <a:defRPr sz="1300"/>
            </a:lvl1pPr>
          </a:lstStyle>
          <a:p>
            <a:fld id="{4A6E5D24-A520-4D44-B8DD-C2305098C7DB}" type="datetimeFigureOut">
              <a:rPr lang="sv-SE" smtClean="0"/>
              <a:pPr/>
              <a:t>12/13/14</a:t>
            </a:fld>
            <a:endParaRPr lang="sv-SE"/>
          </a:p>
        </p:txBody>
      </p:sp>
      <p:sp>
        <p:nvSpPr>
          <p:cNvPr id="4" name="Platshållare för bildobjekt 3"/>
          <p:cNvSpPr>
            <a:spLocks noGrp="1" noRot="1" noChangeAspect="1"/>
          </p:cNvSpPr>
          <p:nvPr>
            <p:ph type="sldImg" idx="2"/>
          </p:nvPr>
        </p:nvSpPr>
        <p:spPr>
          <a:xfrm>
            <a:off x="993775" y="766763"/>
            <a:ext cx="5114925" cy="3836987"/>
          </a:xfrm>
          <a:prstGeom prst="rect">
            <a:avLst/>
          </a:prstGeom>
          <a:noFill/>
          <a:ln w="12700">
            <a:solidFill>
              <a:prstClr val="black"/>
            </a:solidFill>
          </a:ln>
        </p:spPr>
        <p:txBody>
          <a:bodyPr vert="horz" lIns="99048" tIns="49524" rIns="99048" bIns="49524" rtlCol="0" anchor="ctr"/>
          <a:lstStyle/>
          <a:p>
            <a:endParaRPr lang="sv-SE"/>
          </a:p>
        </p:txBody>
      </p:sp>
      <p:sp>
        <p:nvSpPr>
          <p:cNvPr id="5" name="Platshållare för anteckningar 4"/>
          <p:cNvSpPr>
            <a:spLocks noGrp="1"/>
          </p:cNvSpPr>
          <p:nvPr>
            <p:ph type="body" sz="quarter" idx="3"/>
          </p:nvPr>
        </p:nvSpPr>
        <p:spPr>
          <a:xfrm>
            <a:off x="710248" y="4859933"/>
            <a:ext cx="5681980" cy="4604147"/>
          </a:xfrm>
          <a:prstGeom prst="rect">
            <a:avLst/>
          </a:prstGeom>
        </p:spPr>
        <p:txBody>
          <a:bodyPr vert="horz" lIns="99048" tIns="49524" rIns="99048" bIns="49524"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718090"/>
            <a:ext cx="3077739" cy="511572"/>
          </a:xfrm>
          <a:prstGeom prst="rect">
            <a:avLst/>
          </a:prstGeom>
        </p:spPr>
        <p:txBody>
          <a:bodyPr vert="horz" lIns="99048" tIns="49524" rIns="99048" bIns="49524" rtlCol="0" anchor="b"/>
          <a:lstStyle>
            <a:lvl1pPr algn="l">
              <a:defRPr sz="1300"/>
            </a:lvl1pPr>
          </a:lstStyle>
          <a:p>
            <a:endParaRPr lang="sv-SE"/>
          </a:p>
        </p:txBody>
      </p:sp>
      <p:sp>
        <p:nvSpPr>
          <p:cNvPr id="7" name="Platshållare för bildnummer 6"/>
          <p:cNvSpPr>
            <a:spLocks noGrp="1"/>
          </p:cNvSpPr>
          <p:nvPr>
            <p:ph type="sldNum" sz="quarter" idx="5"/>
          </p:nvPr>
        </p:nvSpPr>
        <p:spPr>
          <a:xfrm>
            <a:off x="4023092" y="9718090"/>
            <a:ext cx="3077739" cy="511572"/>
          </a:xfrm>
          <a:prstGeom prst="rect">
            <a:avLst/>
          </a:prstGeom>
        </p:spPr>
        <p:txBody>
          <a:bodyPr vert="horz" lIns="99048" tIns="49524" rIns="99048" bIns="49524" rtlCol="0" anchor="b"/>
          <a:lstStyle>
            <a:lvl1pPr algn="r">
              <a:defRPr sz="1300"/>
            </a:lvl1pPr>
          </a:lstStyle>
          <a:p>
            <a:fld id="{014BB62C-9C87-1344-88FE-467FD5A75E26}" type="slidenum">
              <a:rPr lang="sv-SE" smtClean="0"/>
              <a:pPr/>
              <a:t>‹#›</a:t>
            </a:fld>
            <a:endParaRPr lang="sv-SE"/>
          </a:p>
        </p:txBody>
      </p:sp>
    </p:spTree>
    <p:extLst>
      <p:ext uri="{BB962C8B-B14F-4D97-AF65-F5344CB8AC3E}">
        <p14:creationId xmlns:p14="http://schemas.microsoft.com/office/powerpoint/2010/main" val="19293934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9801B-F873-724B-B440-E9C63691DC21}" type="slidenum">
              <a:rPr lang="en-US"/>
              <a:pPr/>
              <a:t>32</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9801B-F873-724B-B440-E9C63691DC21}" type="slidenum">
              <a:rPr lang="en-US"/>
              <a:pPr/>
              <a:t>33</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2" name="Rektangel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ktangel med rundade hörn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Underrubrik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28" name="Platshållare för datum 27"/>
          <p:cNvSpPr>
            <a:spLocks noGrp="1"/>
          </p:cNvSpPr>
          <p:nvPr>
            <p:ph type="dt" sz="half" idx="10"/>
          </p:nvPr>
        </p:nvSpPr>
        <p:spPr/>
        <p:txBody>
          <a:bodyPr/>
          <a:lstStyle/>
          <a:p>
            <a:fld id="{22A461D6-8FE4-4E98-BFE1-840BB2BA36F3}" type="datetime1">
              <a:rPr lang="sv-SE" smtClean="0"/>
              <a:pPr/>
              <a:t>12/13/14</a:t>
            </a:fld>
            <a:endParaRPr lang="sv-SE"/>
          </a:p>
        </p:txBody>
      </p:sp>
      <p:sp>
        <p:nvSpPr>
          <p:cNvPr id="17" name="Platshållare för sidfot 16"/>
          <p:cNvSpPr>
            <a:spLocks noGrp="1"/>
          </p:cNvSpPr>
          <p:nvPr>
            <p:ph type="ftr" sz="quarter" idx="11"/>
          </p:nvPr>
        </p:nvSpPr>
        <p:spPr/>
        <p:txBody>
          <a:bodyPr/>
          <a:lstStyle/>
          <a:p>
            <a:endParaRPr lang="sv-SE"/>
          </a:p>
        </p:txBody>
      </p:sp>
      <p:sp>
        <p:nvSpPr>
          <p:cNvPr id="29" name="Platshållare för bildnummer 28"/>
          <p:cNvSpPr>
            <a:spLocks noGrp="1"/>
          </p:cNvSpPr>
          <p:nvPr>
            <p:ph type="sldNum" sz="quarter" idx="12"/>
          </p:nvPr>
        </p:nvSpPr>
        <p:spPr/>
        <p:txBody>
          <a:bodyPr lIns="0" tIns="0" rIns="0" bIns="0">
            <a:noAutofit/>
          </a:bodyPr>
          <a:lstStyle>
            <a:lvl1pPr>
              <a:defRPr sz="1400">
                <a:solidFill>
                  <a:srgbClr val="FFFFFF"/>
                </a:solidFill>
              </a:defRPr>
            </a:lvl1pPr>
          </a:lstStyle>
          <a:p>
            <a:fld id="{7E8078BA-47AF-BA4B-9ED3-ACB5F50E2099}" type="slidenum">
              <a:rPr lang="sv-SE" smtClean="0"/>
              <a:pPr/>
              <a:t>‹#›</a:t>
            </a:fld>
            <a:endParaRPr lang="sv-SE"/>
          </a:p>
        </p:txBody>
      </p:sp>
      <p:sp>
        <p:nvSpPr>
          <p:cNvPr id="7" name="Rektangel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ubrik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sv-SE" smtClean="0"/>
              <a:t>Klicka här för att ändra format</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F2F1BCA7-DE32-4251-835E-0C87C7413E88}" type="datetime1">
              <a:rPr lang="sv-SE" smtClean="0"/>
              <a:pPr/>
              <a:t>12/13/14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41"/>
            <a:ext cx="2011680" cy="5851525"/>
          </a:xfrm>
        </p:spPr>
        <p:txBody>
          <a:bodyPr vert="eaVer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914400" y="274640"/>
            <a:ext cx="5562600" cy="5851525"/>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3D8A9574-E464-45B7-87FD-6BB0CF2804AF}" type="datetime1">
              <a:rPr lang="sv-SE" smtClean="0"/>
              <a:pPr/>
              <a:t>12/13/14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Rubrik och text över innehåll">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sv-SE" smtClean="0"/>
              <a:t>Klicka här för att ändra format</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Content Placeholder 3"/>
          <p:cNvSpPr>
            <a:spLocks noGrp="1"/>
          </p:cNvSpPr>
          <p:nvPr>
            <p:ph sz="half" idx="2"/>
          </p:nvPr>
        </p:nvSpPr>
        <p:spPr>
          <a:xfrm>
            <a:off x="685800" y="4114800"/>
            <a:ext cx="7772400" cy="19812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Rectangle 4"/>
          <p:cNvSpPr>
            <a:spLocks noGrp="1" noChangeArrowheads="1"/>
          </p:cNvSpPr>
          <p:nvPr>
            <p:ph type="dt" sz="half" idx="10"/>
          </p:nvPr>
        </p:nvSpPr>
        <p:spPr>
          <a:ln/>
        </p:spPr>
        <p:txBody>
          <a:bodyPr/>
          <a:lstStyle>
            <a:lvl1pPr>
              <a:defRPr/>
            </a:lvl1pPr>
          </a:lstStyle>
          <a:p>
            <a:fld id="{3501DC4E-55B6-4C3E-AA06-B92814E0BCBB}" type="datetime1">
              <a:rPr lang="sv-SE" smtClean="0"/>
              <a:pPr/>
              <a:t>12/13/14</a:t>
            </a:fld>
            <a:endParaRPr lang="sv-SE"/>
          </a:p>
        </p:txBody>
      </p:sp>
      <p:sp>
        <p:nvSpPr>
          <p:cNvPr id="6" name="Rectangle 5"/>
          <p:cNvSpPr>
            <a:spLocks noGrp="1" noChangeArrowheads="1"/>
          </p:cNvSpPr>
          <p:nvPr>
            <p:ph type="ftr" sz="quarter" idx="11"/>
          </p:nvPr>
        </p:nvSpPr>
        <p:spPr>
          <a:ln/>
        </p:spPr>
        <p:txBody>
          <a:bodyPr/>
          <a:lstStyle>
            <a:lvl1pPr>
              <a:defRPr/>
            </a:lvl1pPr>
          </a:lstStyle>
          <a:p>
            <a:endParaRPr lang="sv-SE"/>
          </a:p>
        </p:txBody>
      </p:sp>
      <p:sp>
        <p:nvSpPr>
          <p:cNvPr id="7" name="Rectangle 6"/>
          <p:cNvSpPr>
            <a:spLocks noGrp="1" noChangeArrowheads="1"/>
          </p:cNvSpPr>
          <p:nvPr>
            <p:ph type="sldNum" sz="quarter" idx="12"/>
          </p:nvPr>
        </p:nvSpPr>
        <p:spPr>
          <a:ln/>
        </p:spPr>
        <p:txBody>
          <a:bodyPr/>
          <a:lstStyle>
            <a:lvl1pPr>
              <a:defRPr/>
            </a:lvl1pPr>
          </a:lstStyle>
          <a:p>
            <a:fld id="{7E8078BA-47AF-BA4B-9ED3-ACB5F50E2099}"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Rubrik och fyra innehållsdelar">
    <p:spTree>
      <p:nvGrpSpPr>
        <p:cNvPr id="1" name=""/>
        <p:cNvGrpSpPr/>
        <p:nvPr/>
      </p:nvGrpSpPr>
      <p:grpSpPr>
        <a:xfrm>
          <a:off x="0" y="0"/>
          <a:ext cx="0" cy="0"/>
          <a:chOff x="0" y="0"/>
          <a:chExt cx="0" cy="0"/>
        </a:xfrm>
      </p:grpSpPr>
      <p:sp>
        <p:nvSpPr>
          <p:cNvPr id="2" name="Rubrik 1"/>
          <p:cNvSpPr>
            <a:spLocks noGrp="1"/>
          </p:cNvSpPr>
          <p:nvPr>
            <p:ph type="title" sz="quarter"/>
          </p:nvPr>
        </p:nvSpPr>
        <p:spPr>
          <a:xfrm>
            <a:off x="457200" y="274638"/>
            <a:ext cx="8229600" cy="1143000"/>
          </a:xfrm>
        </p:spPr>
        <p:txBody>
          <a:bodyPr/>
          <a:lstStyle/>
          <a:p>
            <a:r>
              <a:rPr lang="sv-SE" smtClean="0"/>
              <a:t>Klicka här för att ändra format</a:t>
            </a:r>
            <a:endParaRPr lang="sv-SE"/>
          </a:p>
        </p:txBody>
      </p:sp>
      <p:sp>
        <p:nvSpPr>
          <p:cNvPr id="3" name="Platshållare för innehåll 2"/>
          <p:cNvSpPr>
            <a:spLocks noGrp="1"/>
          </p:cNvSpPr>
          <p:nvPr>
            <p:ph sz="quarter" idx="1"/>
          </p:nvPr>
        </p:nvSpPr>
        <p:spPr>
          <a:xfrm>
            <a:off x="457200" y="1600200"/>
            <a:ext cx="4038600" cy="21859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quarter" idx="2"/>
          </p:nvPr>
        </p:nvSpPr>
        <p:spPr>
          <a:xfrm>
            <a:off x="4648200" y="1600200"/>
            <a:ext cx="4038600" cy="21859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innehåll 4"/>
          <p:cNvSpPr>
            <a:spLocks noGrp="1"/>
          </p:cNvSpPr>
          <p:nvPr>
            <p:ph sz="quarter" idx="3"/>
          </p:nvPr>
        </p:nvSpPr>
        <p:spPr>
          <a:xfrm>
            <a:off x="457200" y="3938588"/>
            <a:ext cx="4038600" cy="21875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innehåll 5"/>
          <p:cNvSpPr>
            <a:spLocks noGrp="1"/>
          </p:cNvSpPr>
          <p:nvPr>
            <p:ph sz="quarter" idx="4"/>
          </p:nvPr>
        </p:nvSpPr>
        <p:spPr>
          <a:xfrm>
            <a:off x="4648200" y="3938588"/>
            <a:ext cx="4038600" cy="21875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a:xfrm>
            <a:off x="457200" y="6245225"/>
            <a:ext cx="2133600" cy="476250"/>
          </a:xfrm>
        </p:spPr>
        <p:txBody>
          <a:bodyPr/>
          <a:lstStyle>
            <a:lvl1pPr>
              <a:defRPr/>
            </a:lvl1pPr>
          </a:lstStyle>
          <a:p>
            <a:fld id="{E938AE15-7CDB-45FF-8C32-942AF968803C}" type="datetime1">
              <a:rPr lang="sv-SE" smtClean="0"/>
              <a:pPr/>
              <a:t>12/13/14</a:t>
            </a:fld>
            <a:endParaRPr lang="en-US"/>
          </a:p>
        </p:txBody>
      </p:sp>
      <p:sp>
        <p:nvSpPr>
          <p:cNvPr id="8" name="Platshållare för sidfot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Platshållare för bildnummer 8"/>
          <p:cNvSpPr>
            <a:spLocks noGrp="1"/>
          </p:cNvSpPr>
          <p:nvPr>
            <p:ph type="sldNum" sz="quarter" idx="12"/>
          </p:nvPr>
        </p:nvSpPr>
        <p:spPr>
          <a:xfrm>
            <a:off x="6553200" y="6245225"/>
            <a:ext cx="2133600" cy="476250"/>
          </a:xfrm>
        </p:spPr>
        <p:txBody>
          <a:bodyPr/>
          <a:lstStyle>
            <a:lvl1pPr>
              <a:defRPr smtClean="0"/>
            </a:lvl1pPr>
          </a:lstStyle>
          <a:p>
            <a:fld id="{F0F74148-A897-7C44-AC1C-645F580557E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4" name="Platshållare för datum 3"/>
          <p:cNvSpPr>
            <a:spLocks noGrp="1"/>
          </p:cNvSpPr>
          <p:nvPr>
            <p:ph type="dt" sz="half" idx="10"/>
          </p:nvPr>
        </p:nvSpPr>
        <p:spPr/>
        <p:txBody>
          <a:bodyPr/>
          <a:lstStyle/>
          <a:p>
            <a:fld id="{76E56809-8501-45EF-99E8-1497EE2B2A12}" type="datetime1">
              <a:rPr lang="sv-SE" smtClean="0"/>
              <a:pPr/>
              <a:t>12/13/14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
        <p:nvSpPr>
          <p:cNvPr id="8" name="Platshållare för innehåll 7"/>
          <p:cNvSpPr>
            <a:spLocks noGrp="1"/>
          </p:cNvSpPr>
          <p:nvPr>
            <p:ph sz="quarter" idx="1"/>
          </p:nvPr>
        </p:nvSpPr>
        <p:spPr>
          <a:xfrm>
            <a:off x="914400" y="1447800"/>
            <a:ext cx="777240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11" name="Rektangel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ktangel med rundade hörn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722313" y="952500"/>
            <a:ext cx="7772400" cy="1362075"/>
          </a:xfrm>
        </p:spPr>
        <p:txBody>
          <a:bodyPr anchor="b" anchorCtr="0"/>
          <a:lstStyle>
            <a:lvl1pPr algn="l">
              <a:buNone/>
              <a:defRPr sz="4000" b="0" cap="none"/>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p>
            <a:fld id="{856CD1A8-80D0-4C1F-A228-7B558036EFA3}" type="datetime1">
              <a:rPr lang="sv-SE" smtClean="0"/>
              <a:pPr/>
              <a:t>12/13/14</a:t>
            </a:fld>
            <a:endParaRPr lang="sv-SE"/>
          </a:p>
        </p:txBody>
      </p:sp>
      <p:sp>
        <p:nvSpPr>
          <p:cNvPr id="5" name="Platshållare för sidfot 4"/>
          <p:cNvSpPr>
            <a:spLocks noGrp="1"/>
          </p:cNvSpPr>
          <p:nvPr>
            <p:ph type="ftr" sz="quarter" idx="11"/>
          </p:nvPr>
        </p:nvSpPr>
        <p:spPr>
          <a:xfrm>
            <a:off x="800100" y="6172200"/>
            <a:ext cx="4000500" cy="457200"/>
          </a:xfrm>
        </p:spPr>
        <p:txBody>
          <a:bodyPr/>
          <a:lstStyle/>
          <a:p>
            <a:endParaRPr lang="sv-SE"/>
          </a:p>
        </p:txBody>
      </p:sp>
      <p:sp>
        <p:nvSpPr>
          <p:cNvPr id="7" name="Rektangel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ktangel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Platshållare för bildnummer 5"/>
          <p:cNvSpPr>
            <a:spLocks noGrp="1"/>
          </p:cNvSpPr>
          <p:nvPr>
            <p:ph type="sldNum" sz="quarter" idx="12"/>
          </p:nvPr>
        </p:nvSpPr>
        <p:spPr>
          <a:xfrm>
            <a:off x="146304" y="6208776"/>
            <a:ext cx="457200" cy="457200"/>
          </a:xfrm>
        </p:spPr>
        <p:txBody>
          <a:bodyPr/>
          <a:lstStyle/>
          <a:p>
            <a:fld id="{7E8078BA-47AF-BA4B-9ED3-ACB5F50E2099}"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5" name="Platshållare för datum 4"/>
          <p:cNvSpPr>
            <a:spLocks noGrp="1"/>
          </p:cNvSpPr>
          <p:nvPr>
            <p:ph type="dt" sz="half" idx="10"/>
          </p:nvPr>
        </p:nvSpPr>
        <p:spPr/>
        <p:txBody>
          <a:bodyPr/>
          <a:lstStyle/>
          <a:p>
            <a:fld id="{F52C0F84-8A65-461F-8938-0387E6A36F85}" type="datetime1">
              <a:rPr lang="sv-SE" smtClean="0"/>
              <a:pPr/>
              <a:t>12/13/14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E8078BA-47AF-BA4B-9ED3-ACB5F50E2099}" type="slidenum">
              <a:rPr lang="sv-SE" smtClean="0"/>
              <a:pPr/>
              <a:t>‹#›</a:t>
            </a:fld>
            <a:endParaRPr lang="sv-SE"/>
          </a:p>
        </p:txBody>
      </p:sp>
      <p:sp>
        <p:nvSpPr>
          <p:cNvPr id="9" name="Platshållare för innehåll 8"/>
          <p:cNvSpPr>
            <a:spLocks noGrp="1"/>
          </p:cNvSpPr>
          <p:nvPr>
            <p:ph sz="quarter" idx="1"/>
          </p:nvPr>
        </p:nvSpPr>
        <p:spPr>
          <a:xfrm>
            <a:off x="914400" y="1447800"/>
            <a:ext cx="374904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1" name="Platshållare för innehåll 10"/>
          <p:cNvSpPr>
            <a:spLocks noGrp="1"/>
          </p:cNvSpPr>
          <p:nvPr>
            <p:ph sz="quarter" idx="2"/>
          </p:nvPr>
        </p:nvSpPr>
        <p:spPr>
          <a:xfrm>
            <a:off x="4933950" y="1447800"/>
            <a:ext cx="374904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914400" y="273050"/>
            <a:ext cx="7772400" cy="1143000"/>
          </a:xfrm>
        </p:spPr>
        <p:txBody>
          <a:bodyPr anchor="b" anchorCtr="0"/>
          <a:lstStyle>
            <a:lvl1pPr>
              <a:defRPr/>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7" name="Platshållare för datum 6"/>
          <p:cNvSpPr>
            <a:spLocks noGrp="1"/>
          </p:cNvSpPr>
          <p:nvPr>
            <p:ph type="dt" sz="half" idx="10"/>
          </p:nvPr>
        </p:nvSpPr>
        <p:spPr/>
        <p:txBody>
          <a:bodyPr/>
          <a:lstStyle/>
          <a:p>
            <a:fld id="{1286ABFF-5C12-4C4B-A70F-F649026C4252}" type="datetime1">
              <a:rPr lang="sv-SE" smtClean="0"/>
              <a:pPr/>
              <a:t>12/13/14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7E8078BA-47AF-BA4B-9ED3-ACB5F50E2099}" type="slidenum">
              <a:rPr lang="sv-SE" smtClean="0"/>
              <a:pPr/>
              <a:t>‹#›</a:t>
            </a:fld>
            <a:endParaRPr lang="sv-SE"/>
          </a:p>
        </p:txBody>
      </p:sp>
      <p:sp>
        <p:nvSpPr>
          <p:cNvPr id="11" name="Platshållare för innehåll 10"/>
          <p:cNvSpPr>
            <a:spLocks noGrp="1"/>
          </p:cNvSpPr>
          <p:nvPr>
            <p:ph sz="half" idx="2"/>
          </p:nvPr>
        </p:nvSpPr>
        <p:spPr>
          <a:xfrm>
            <a:off x="914400" y="2247900"/>
            <a:ext cx="3733800" cy="38862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3" name="Platshållare för innehåll 12"/>
          <p:cNvSpPr>
            <a:spLocks noGrp="1"/>
          </p:cNvSpPr>
          <p:nvPr>
            <p:ph sz="half" idx="4"/>
          </p:nvPr>
        </p:nvSpPr>
        <p:spPr>
          <a:xfrm>
            <a:off x="4953000" y="2247900"/>
            <a:ext cx="3733800" cy="38862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datum 2"/>
          <p:cNvSpPr>
            <a:spLocks noGrp="1"/>
          </p:cNvSpPr>
          <p:nvPr>
            <p:ph type="dt" sz="half" idx="10"/>
          </p:nvPr>
        </p:nvSpPr>
        <p:spPr/>
        <p:txBody>
          <a:bodyPr/>
          <a:lstStyle/>
          <a:p>
            <a:fld id="{D6C5F1BB-1FBB-4B16-BE47-6803B4B2FA95}" type="datetime1">
              <a:rPr lang="sv-SE" smtClean="0"/>
              <a:pPr/>
              <a:t>12/13/14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7714632-AF33-4837-95FE-C2A37DB46529}" type="datetime1">
              <a:rPr lang="sv-SE" smtClean="0"/>
              <a:pPr/>
              <a:t>12/13/14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8" name="Rektangel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ktangel med rundade hörn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914400" y="273050"/>
            <a:ext cx="7772400" cy="1143000"/>
          </a:xfrm>
        </p:spPr>
        <p:txBody>
          <a:bodyPr anchor="b" anchorCtr="0"/>
          <a:lstStyle>
            <a:lvl1pPr algn="l">
              <a:buNone/>
              <a:defRPr sz="4000" b="0"/>
            </a:lvl1pPr>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89DCFE7E-E644-4CB7-A9AB-A601A769AA04}" type="datetime1">
              <a:rPr lang="sv-SE" smtClean="0"/>
              <a:pPr/>
              <a:t>12/13/14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E8078BA-47AF-BA4B-9ED3-ACB5F50E2099}" type="slidenum">
              <a:rPr lang="sv-SE" smtClean="0"/>
              <a:pPr/>
              <a:t>‹#›</a:t>
            </a:fld>
            <a:endParaRPr lang="sv-SE"/>
          </a:p>
        </p:txBody>
      </p:sp>
      <p:sp>
        <p:nvSpPr>
          <p:cNvPr id="11" name="Platshållare för innehåll 10"/>
          <p:cNvSpPr>
            <a:spLocks noGrp="1"/>
          </p:cNvSpPr>
          <p:nvPr>
            <p:ph sz="quarter" idx="1"/>
          </p:nvPr>
        </p:nvSpPr>
        <p:spPr>
          <a:xfrm>
            <a:off x="2971800" y="1600200"/>
            <a:ext cx="5715000" cy="44958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sv-SE" smtClean="0"/>
              <a:t>Klicka här för att ändra format</a:t>
            </a:r>
            <a:endParaRPr kumimoji="0" lang="en-US"/>
          </a:p>
        </p:txBody>
      </p:sp>
      <p:sp>
        <p:nvSpPr>
          <p:cNvPr id="4" name="Platshållare för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BD7E7246-2347-4FCE-9445-8BB9340701E2}" type="datetime1">
              <a:rPr lang="sv-SE" smtClean="0"/>
              <a:pPr/>
              <a:t>12/13/14</a:t>
            </a:fld>
            <a:endParaRPr lang="sv-SE"/>
          </a:p>
        </p:txBody>
      </p:sp>
      <p:sp>
        <p:nvSpPr>
          <p:cNvPr id="6" name="Platshållare för sidfot 5"/>
          <p:cNvSpPr>
            <a:spLocks noGrp="1"/>
          </p:cNvSpPr>
          <p:nvPr>
            <p:ph type="ftr" sz="quarter" idx="11"/>
          </p:nvPr>
        </p:nvSpPr>
        <p:spPr>
          <a:xfrm>
            <a:off x="914400" y="6172200"/>
            <a:ext cx="3886200" cy="457200"/>
          </a:xfrm>
        </p:spPr>
        <p:txBody>
          <a:bodyPr/>
          <a:lstStyle/>
          <a:p>
            <a:endParaRPr lang="sv-SE"/>
          </a:p>
        </p:txBody>
      </p:sp>
      <p:sp>
        <p:nvSpPr>
          <p:cNvPr id="7" name="Platshållare för bildnummer 6"/>
          <p:cNvSpPr>
            <a:spLocks noGrp="1"/>
          </p:cNvSpPr>
          <p:nvPr>
            <p:ph type="sldNum" sz="quarter" idx="12"/>
          </p:nvPr>
        </p:nvSpPr>
        <p:spPr>
          <a:xfrm>
            <a:off x="146304" y="6208776"/>
            <a:ext cx="457200" cy="457200"/>
          </a:xfrm>
        </p:spPr>
        <p:txBody>
          <a:bodyPr/>
          <a:lstStyle/>
          <a:p>
            <a:fld id="{7E8078BA-47AF-BA4B-9ED3-ACB5F50E2099}" type="slidenum">
              <a:rPr lang="sv-SE" smtClean="0"/>
              <a:pPr/>
              <a:t>‹#›</a:t>
            </a:fld>
            <a:endParaRPr lang="sv-SE"/>
          </a:p>
        </p:txBody>
      </p:sp>
      <p:sp>
        <p:nvSpPr>
          <p:cNvPr id="11" name="Rektangel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ktangel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latshållare för bild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sv-SE" smtClean="0"/>
              <a:t>Klicka på ikonen för att lägga till en bild</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ktangel med rundade hörn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Platshållare för rubrik 21"/>
          <p:cNvSpPr>
            <a:spLocks noGrp="1"/>
          </p:cNvSpPr>
          <p:nvPr>
            <p:ph type="title"/>
          </p:nvPr>
        </p:nvSpPr>
        <p:spPr>
          <a:xfrm>
            <a:off x="914400" y="274638"/>
            <a:ext cx="7772400" cy="1143000"/>
          </a:xfrm>
          <a:prstGeom prst="rect">
            <a:avLst/>
          </a:prstGeom>
        </p:spPr>
        <p:txBody>
          <a:bodyPr bIns="91440" anchor="b" anchorCtr="0">
            <a:normAutofit/>
          </a:bodyPr>
          <a:lstStyle/>
          <a:p>
            <a:r>
              <a:rPr kumimoji="0" lang="sv-SE" smtClean="0"/>
              <a:t>Klicka här för att ändra format</a:t>
            </a:r>
            <a:endParaRPr kumimoji="0" lang="en-US"/>
          </a:p>
        </p:txBody>
      </p:sp>
      <p:sp>
        <p:nvSpPr>
          <p:cNvPr id="13" name="Platshållare för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4" name="Platshållare för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7C69D78-C9C4-4147-974A-C8336C397421}" type="datetime1">
              <a:rPr lang="sv-SE" smtClean="0"/>
              <a:pPr/>
              <a:t>12/13/14</a:t>
            </a:fld>
            <a:endParaRPr lang="sv-SE"/>
          </a:p>
        </p:txBody>
      </p:sp>
      <p:sp>
        <p:nvSpPr>
          <p:cNvPr id="3" name="Platshållare för sidfot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sv-SE"/>
          </a:p>
        </p:txBody>
      </p:sp>
      <p:sp>
        <p:nvSpPr>
          <p:cNvPr id="23" name="Platshållare för bildnummer 22"/>
          <p:cNvSpPr>
            <a:spLocks noGrp="1"/>
          </p:cNvSpPr>
          <p:nvPr>
            <p:ph type="sldNum" sz="quarter" idx="4"/>
          </p:nvPr>
        </p:nvSpPr>
        <p:spPr>
          <a:xfrm>
            <a:off x="146304" y="6210300"/>
            <a:ext cx="457200" cy="457200"/>
          </a:xfrm>
          <a:prstGeom prst="ellipse">
            <a:avLst/>
          </a:prstGeom>
          <a:noFill/>
        </p:spPr>
        <p:txBody>
          <a:bodyPr wrap="none" lIns="0" tIns="0" rIns="0" bIns="0" anchor="ctr" anchorCtr="1">
            <a:noAutofit/>
          </a:bodyPr>
          <a:lstStyle>
            <a:lvl1pPr algn="ctr" eaLnBrk="1" latinLnBrk="0" hangingPunct="1">
              <a:defRPr kumimoji="0" sz="1400" b="1">
                <a:solidFill>
                  <a:schemeClr val="tx1"/>
                </a:solidFill>
                <a:latin typeface="+mj-lt"/>
                <a:ea typeface="+mj-ea"/>
                <a:cs typeface="+mj-cs"/>
              </a:defRPr>
            </a:lvl1pPr>
          </a:lstStyle>
          <a:p>
            <a:fld id="{7E8078BA-47AF-BA4B-9ED3-ACB5F50E2099}"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xmlns:p14="http://schemas.microsoft.com/office/powerpoint/2010/main" id="1" dur="indefinite" restart="never" nodeType="tmRoot"/>
      </p:par>
    </p:tnLst>
  </p:timing>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0.bin"/><Relationship Id="rId4" Type="http://schemas.openxmlformats.org/officeDocument/2006/relationships/image" Target="../media/image36.wmf"/><Relationship Id="rId5" Type="http://schemas.openxmlformats.org/officeDocument/2006/relationships/oleObject" Target="../embeddings/oleObject31.bin"/><Relationship Id="rId6" Type="http://schemas.openxmlformats.org/officeDocument/2006/relationships/image" Target="../media/image37.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2.bin"/><Relationship Id="rId4" Type="http://schemas.openxmlformats.org/officeDocument/2006/relationships/image" Target="../media/image38.wmf"/><Relationship Id="rId5" Type="http://schemas.openxmlformats.org/officeDocument/2006/relationships/oleObject" Target="../embeddings/oleObject33.bin"/><Relationship Id="rId6" Type="http://schemas.openxmlformats.org/officeDocument/2006/relationships/image" Target="../media/image39.wmf"/><Relationship Id="rId7" Type="http://schemas.openxmlformats.org/officeDocument/2006/relationships/oleObject" Target="../embeddings/oleObject34.bin"/><Relationship Id="rId8" Type="http://schemas.openxmlformats.org/officeDocument/2006/relationships/image" Target="../media/image40.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5.bin"/><Relationship Id="rId4" Type="http://schemas.openxmlformats.org/officeDocument/2006/relationships/image" Target="../media/image41.wmf"/><Relationship Id="rId5" Type="http://schemas.openxmlformats.org/officeDocument/2006/relationships/oleObject" Target="../embeddings/oleObject36.bin"/><Relationship Id="rId6" Type="http://schemas.openxmlformats.org/officeDocument/2006/relationships/image" Target="../media/image42.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7.bin"/><Relationship Id="rId4" Type="http://schemas.openxmlformats.org/officeDocument/2006/relationships/image" Target="../media/image43.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8.bin"/><Relationship Id="rId4" Type="http://schemas.openxmlformats.org/officeDocument/2006/relationships/image" Target="../media/image44.wmf"/><Relationship Id="rId5" Type="http://schemas.openxmlformats.org/officeDocument/2006/relationships/oleObject" Target="../embeddings/oleObject39.bin"/><Relationship Id="rId6" Type="http://schemas.openxmlformats.org/officeDocument/2006/relationships/image" Target="../media/image45.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0.bin"/><Relationship Id="rId4" Type="http://schemas.openxmlformats.org/officeDocument/2006/relationships/image" Target="../media/image46.wmf"/><Relationship Id="rId5" Type="http://schemas.openxmlformats.org/officeDocument/2006/relationships/oleObject" Target="../embeddings/oleObject41.bin"/><Relationship Id="rId6" Type="http://schemas.openxmlformats.org/officeDocument/2006/relationships/image" Target="../media/image47.wmf"/><Relationship Id="rId7" Type="http://schemas.openxmlformats.org/officeDocument/2006/relationships/oleObject" Target="../embeddings/oleObject42.bin"/><Relationship Id="rId8" Type="http://schemas.openxmlformats.org/officeDocument/2006/relationships/image" Target="../media/image48.wmf"/><Relationship Id="rId9" Type="http://schemas.openxmlformats.org/officeDocument/2006/relationships/oleObject" Target="../embeddings/oleObject43.bin"/><Relationship Id="rId10" Type="http://schemas.openxmlformats.org/officeDocument/2006/relationships/image" Target="../media/image49.w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4.bin"/><Relationship Id="rId4" Type="http://schemas.openxmlformats.org/officeDocument/2006/relationships/image" Target="../media/image50.wmf"/><Relationship Id="rId5" Type="http://schemas.openxmlformats.org/officeDocument/2006/relationships/oleObject" Target="../embeddings/oleObject45.bin"/><Relationship Id="rId6" Type="http://schemas.openxmlformats.org/officeDocument/2006/relationships/image" Target="../media/image51.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6.bin"/><Relationship Id="rId4" Type="http://schemas.openxmlformats.org/officeDocument/2006/relationships/image" Target="../media/image52.wmf"/><Relationship Id="rId5" Type="http://schemas.openxmlformats.org/officeDocument/2006/relationships/oleObject" Target="../embeddings/oleObject47.bin"/><Relationship Id="rId6" Type="http://schemas.openxmlformats.org/officeDocument/2006/relationships/image" Target="../media/image53.w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1" Type="http://schemas.openxmlformats.org/officeDocument/2006/relationships/oleObject" Target="../embeddings/oleObject52.bin"/><Relationship Id="rId12" Type="http://schemas.openxmlformats.org/officeDocument/2006/relationships/image" Target="../media/image58.wmf"/><Relationship Id="rId13" Type="http://schemas.openxmlformats.org/officeDocument/2006/relationships/oleObject" Target="../embeddings/oleObject53.bin"/><Relationship Id="rId14" Type="http://schemas.openxmlformats.org/officeDocument/2006/relationships/image" Target="../media/image59.wmf"/><Relationship Id="rId1" Type="http://schemas.openxmlformats.org/officeDocument/2006/relationships/vmlDrawing" Target="../drawings/vmlDrawing15.vml"/><Relationship Id="rId2" Type="http://schemas.openxmlformats.org/officeDocument/2006/relationships/slideLayout" Target="../slideLayouts/slideLayout2.xml"/><Relationship Id="rId3" Type="http://schemas.openxmlformats.org/officeDocument/2006/relationships/oleObject" Target="../embeddings/oleObject48.bin"/><Relationship Id="rId4" Type="http://schemas.openxmlformats.org/officeDocument/2006/relationships/image" Target="../media/image54.wmf"/><Relationship Id="rId5" Type="http://schemas.openxmlformats.org/officeDocument/2006/relationships/oleObject" Target="../embeddings/oleObject49.bin"/><Relationship Id="rId6" Type="http://schemas.openxmlformats.org/officeDocument/2006/relationships/image" Target="../media/image55.wmf"/><Relationship Id="rId7" Type="http://schemas.openxmlformats.org/officeDocument/2006/relationships/oleObject" Target="../embeddings/oleObject50.bin"/><Relationship Id="rId8" Type="http://schemas.openxmlformats.org/officeDocument/2006/relationships/image" Target="../media/image56.wmf"/><Relationship Id="rId9" Type="http://schemas.openxmlformats.org/officeDocument/2006/relationships/oleObject" Target="../embeddings/oleObject51.bin"/><Relationship Id="rId10" Type="http://schemas.openxmlformats.org/officeDocument/2006/relationships/image" Target="../media/image5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1" Type="http://schemas.openxmlformats.org/officeDocument/2006/relationships/oleObject" Target="../embeddings/oleObject58.bin"/><Relationship Id="rId12" Type="http://schemas.openxmlformats.org/officeDocument/2006/relationships/image" Target="../media/image63.wmf"/><Relationship Id="rId13" Type="http://schemas.openxmlformats.org/officeDocument/2006/relationships/oleObject" Target="../embeddings/oleObject59.bin"/><Relationship Id="rId14" Type="http://schemas.openxmlformats.org/officeDocument/2006/relationships/image" Target="../media/image64.wmf"/><Relationship Id="rId1" Type="http://schemas.openxmlformats.org/officeDocument/2006/relationships/vmlDrawing" Target="../drawings/vmlDrawing16.vml"/><Relationship Id="rId2" Type="http://schemas.openxmlformats.org/officeDocument/2006/relationships/slideLayout" Target="../slideLayouts/slideLayout2.xml"/><Relationship Id="rId3" Type="http://schemas.openxmlformats.org/officeDocument/2006/relationships/oleObject" Target="../embeddings/oleObject54.bin"/><Relationship Id="rId4" Type="http://schemas.openxmlformats.org/officeDocument/2006/relationships/image" Target="../media/image54.wmf"/><Relationship Id="rId5" Type="http://schemas.openxmlformats.org/officeDocument/2006/relationships/oleObject" Target="../embeddings/oleObject55.bin"/><Relationship Id="rId6" Type="http://schemas.openxmlformats.org/officeDocument/2006/relationships/image" Target="../media/image60.wmf"/><Relationship Id="rId7" Type="http://schemas.openxmlformats.org/officeDocument/2006/relationships/oleObject" Target="../embeddings/oleObject56.bin"/><Relationship Id="rId8" Type="http://schemas.openxmlformats.org/officeDocument/2006/relationships/image" Target="../media/image61.wmf"/><Relationship Id="rId9" Type="http://schemas.openxmlformats.org/officeDocument/2006/relationships/oleObject" Target="../embeddings/oleObject57.bin"/><Relationship Id="rId10" Type="http://schemas.openxmlformats.org/officeDocument/2006/relationships/image" Target="../media/image62.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0.bin"/><Relationship Id="rId4" Type="http://schemas.openxmlformats.org/officeDocument/2006/relationships/image" Target="../media/image65.wmf"/><Relationship Id="rId5" Type="http://schemas.openxmlformats.org/officeDocument/2006/relationships/oleObject" Target="../embeddings/oleObject61.bin"/><Relationship Id="rId6" Type="http://schemas.openxmlformats.org/officeDocument/2006/relationships/image" Target="../media/image66.wmf"/><Relationship Id="rId7" Type="http://schemas.openxmlformats.org/officeDocument/2006/relationships/oleObject" Target="../embeddings/oleObject62.bin"/><Relationship Id="rId8" Type="http://schemas.openxmlformats.org/officeDocument/2006/relationships/image" Target="../media/image67.wmf"/><Relationship Id="rId9" Type="http://schemas.openxmlformats.org/officeDocument/2006/relationships/oleObject" Target="../embeddings/oleObject63.bin"/><Relationship Id="rId10" Type="http://schemas.openxmlformats.org/officeDocument/2006/relationships/image" Target="../media/image68.wmf"/><Relationship Id="rId1" Type="http://schemas.openxmlformats.org/officeDocument/2006/relationships/vmlDrawing" Target="../drawings/vmlDrawing17.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4.bin"/><Relationship Id="rId4" Type="http://schemas.openxmlformats.org/officeDocument/2006/relationships/image" Target="../media/image69.wmf"/><Relationship Id="rId5" Type="http://schemas.openxmlformats.org/officeDocument/2006/relationships/image" Target="../media/image70.emf"/><Relationship Id="rId1" Type="http://schemas.openxmlformats.org/officeDocument/2006/relationships/vmlDrawing" Target="../drawings/vmlDrawing18.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Microsoft_Equation2.bin"/><Relationship Id="rId4" Type="http://schemas.openxmlformats.org/officeDocument/2006/relationships/image" Target="../media/image71.emf"/><Relationship Id="rId5" Type="http://schemas.openxmlformats.org/officeDocument/2006/relationships/oleObject" Target="../embeddings/Microsoft_Equation3.bin"/><Relationship Id="rId6" Type="http://schemas.openxmlformats.org/officeDocument/2006/relationships/image" Target="../media/image72.emf"/><Relationship Id="rId1" Type="http://schemas.openxmlformats.org/officeDocument/2006/relationships/vmlDrawing" Target="../drawings/vmlDrawing19.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Equation4.bin"/><Relationship Id="rId4" Type="http://schemas.openxmlformats.org/officeDocument/2006/relationships/image" Target="../media/image73.emf"/><Relationship Id="rId5" Type="http://schemas.openxmlformats.org/officeDocument/2006/relationships/oleObject" Target="../embeddings/oleObject65.bin"/><Relationship Id="rId6" Type="http://schemas.openxmlformats.org/officeDocument/2006/relationships/image" Target="../media/image74.wmf"/><Relationship Id="rId1" Type="http://schemas.openxmlformats.org/officeDocument/2006/relationships/vmlDrawing" Target="../drawings/vmlDrawing20.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6.bin"/><Relationship Id="rId4" Type="http://schemas.openxmlformats.org/officeDocument/2006/relationships/image" Target="../media/image75.wmf"/><Relationship Id="rId5" Type="http://schemas.openxmlformats.org/officeDocument/2006/relationships/oleObject" Target="../embeddings/oleObject67.bin"/><Relationship Id="rId6" Type="http://schemas.openxmlformats.org/officeDocument/2006/relationships/image" Target="../media/image66.wmf"/><Relationship Id="rId7" Type="http://schemas.openxmlformats.org/officeDocument/2006/relationships/oleObject" Target="../embeddings/oleObject68.bin"/><Relationship Id="rId8" Type="http://schemas.openxmlformats.org/officeDocument/2006/relationships/image" Target="../media/image76.wmf"/><Relationship Id="rId9" Type="http://schemas.openxmlformats.org/officeDocument/2006/relationships/oleObject" Target="../embeddings/oleObject69.bin"/><Relationship Id="rId10" Type="http://schemas.openxmlformats.org/officeDocument/2006/relationships/image" Target="../media/image68.wmf"/><Relationship Id="rId1" Type="http://schemas.openxmlformats.org/officeDocument/2006/relationships/vmlDrawing" Target="../drawings/vmlDrawing21.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0.bin"/><Relationship Id="rId4" Type="http://schemas.openxmlformats.org/officeDocument/2006/relationships/image" Target="../media/image77.wmf"/><Relationship Id="rId5" Type="http://schemas.openxmlformats.org/officeDocument/2006/relationships/oleObject" Target="../embeddings/oleObject71.bin"/><Relationship Id="rId6" Type="http://schemas.openxmlformats.org/officeDocument/2006/relationships/image" Target="../media/image78.wmf"/><Relationship Id="rId7" Type="http://schemas.openxmlformats.org/officeDocument/2006/relationships/oleObject" Target="../embeddings/oleObject72.bin"/><Relationship Id="rId8" Type="http://schemas.openxmlformats.org/officeDocument/2006/relationships/image" Target="../media/image79.wmf"/><Relationship Id="rId1" Type="http://schemas.openxmlformats.org/officeDocument/2006/relationships/vmlDrawing" Target="../drawings/vmlDrawing22.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73.bin"/><Relationship Id="rId4" Type="http://schemas.openxmlformats.org/officeDocument/2006/relationships/image" Target="../media/image80.wmf"/><Relationship Id="rId1" Type="http://schemas.openxmlformats.org/officeDocument/2006/relationships/vmlDrawing" Target="../drawings/vmlDrawing23.vml"/><Relationship Id="rId2"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74.bin"/><Relationship Id="rId4" Type="http://schemas.openxmlformats.org/officeDocument/2006/relationships/image" Target="../media/image81.wmf"/><Relationship Id="rId1" Type="http://schemas.openxmlformats.org/officeDocument/2006/relationships/vmlDrawing" Target="../drawings/vmlDrawing24.vml"/><Relationship Id="rId2"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75.bin"/><Relationship Id="rId4" Type="http://schemas.openxmlformats.org/officeDocument/2006/relationships/image" Target="../media/image82.wmf"/><Relationship Id="rId5" Type="http://schemas.openxmlformats.org/officeDocument/2006/relationships/oleObject" Target="../embeddings/Microsoft_Equation5.bin"/><Relationship Id="rId6" Type="http://schemas.openxmlformats.org/officeDocument/2006/relationships/image" Target="../media/image83.emf"/><Relationship Id="rId7" Type="http://schemas.openxmlformats.org/officeDocument/2006/relationships/oleObject" Target="../embeddings/oleObject76.bin"/><Relationship Id="rId8" Type="http://schemas.openxmlformats.org/officeDocument/2006/relationships/image" Target="../media/image84.wmf"/><Relationship Id="rId1" Type="http://schemas.openxmlformats.org/officeDocument/2006/relationships/vmlDrawing" Target="../drawings/vmlDrawing25.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7.bin"/><Relationship Id="rId4" Type="http://schemas.openxmlformats.org/officeDocument/2006/relationships/image" Target="../media/image85.wmf"/><Relationship Id="rId5" Type="http://schemas.openxmlformats.org/officeDocument/2006/relationships/oleObject" Target="../embeddings/oleObject78.bin"/><Relationship Id="rId6" Type="http://schemas.openxmlformats.org/officeDocument/2006/relationships/image" Target="../media/image66.wmf"/><Relationship Id="rId7" Type="http://schemas.openxmlformats.org/officeDocument/2006/relationships/oleObject" Target="../embeddings/oleObject79.bin"/><Relationship Id="rId8" Type="http://schemas.openxmlformats.org/officeDocument/2006/relationships/image" Target="../media/image86.wmf"/><Relationship Id="rId9" Type="http://schemas.openxmlformats.org/officeDocument/2006/relationships/oleObject" Target="../embeddings/oleObject80.bin"/><Relationship Id="rId10" Type="http://schemas.openxmlformats.org/officeDocument/2006/relationships/image" Target="../media/image68.wmf"/><Relationship Id="rId1" Type="http://schemas.openxmlformats.org/officeDocument/2006/relationships/vmlDrawing" Target="../drawings/vmlDrawing26.vml"/><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1" Type="http://schemas.openxmlformats.org/officeDocument/2006/relationships/image" Target="../media/image90.wmf"/><Relationship Id="rId12" Type="http://schemas.openxmlformats.org/officeDocument/2006/relationships/oleObject" Target="../embeddings/oleObject85.bin"/><Relationship Id="rId13" Type="http://schemas.openxmlformats.org/officeDocument/2006/relationships/image" Target="../media/image91.wmf"/><Relationship Id="rId14" Type="http://schemas.openxmlformats.org/officeDocument/2006/relationships/oleObject" Target="../embeddings/oleObject86.bin"/><Relationship Id="rId15" Type="http://schemas.openxmlformats.org/officeDocument/2006/relationships/image" Target="../media/image92.wmf"/><Relationship Id="rId16" Type="http://schemas.openxmlformats.org/officeDocument/2006/relationships/oleObject" Target="../embeddings/oleObject87.bin"/><Relationship Id="rId17" Type="http://schemas.openxmlformats.org/officeDocument/2006/relationships/image" Target="../media/image93.wmf"/><Relationship Id="rId18" Type="http://schemas.openxmlformats.org/officeDocument/2006/relationships/oleObject" Target="../embeddings/oleObject88.bin"/><Relationship Id="rId19" Type="http://schemas.openxmlformats.org/officeDocument/2006/relationships/image" Target="../media/image94.wmf"/><Relationship Id="rId1" Type="http://schemas.openxmlformats.org/officeDocument/2006/relationships/vmlDrawing" Target="../drawings/vmlDrawing27.vml"/><Relationship Id="rId2" Type="http://schemas.openxmlformats.org/officeDocument/2006/relationships/slideLayout" Target="../slideLayouts/slideLayout6.xml"/><Relationship Id="rId3" Type="http://schemas.openxmlformats.org/officeDocument/2006/relationships/notesSlide" Target="../notesSlides/notesSlide1.xml"/><Relationship Id="rId4" Type="http://schemas.openxmlformats.org/officeDocument/2006/relationships/oleObject" Target="../embeddings/oleObject81.bin"/><Relationship Id="rId5" Type="http://schemas.openxmlformats.org/officeDocument/2006/relationships/image" Target="../media/image87.wmf"/><Relationship Id="rId6" Type="http://schemas.openxmlformats.org/officeDocument/2006/relationships/oleObject" Target="../embeddings/oleObject82.bin"/><Relationship Id="rId7" Type="http://schemas.openxmlformats.org/officeDocument/2006/relationships/image" Target="../media/image88.wmf"/><Relationship Id="rId8" Type="http://schemas.openxmlformats.org/officeDocument/2006/relationships/oleObject" Target="../embeddings/oleObject83.bin"/><Relationship Id="rId9" Type="http://schemas.openxmlformats.org/officeDocument/2006/relationships/image" Target="../media/image89.wmf"/><Relationship Id="rId10" Type="http://schemas.openxmlformats.org/officeDocument/2006/relationships/oleObject" Target="../embeddings/oleObject84.bin"/></Relationships>
</file>

<file path=ppt/slides/_rels/slide33.xml.rels><?xml version="1.0" encoding="UTF-8" standalone="yes"?>
<Relationships xmlns="http://schemas.openxmlformats.org/package/2006/relationships"><Relationship Id="rId11" Type="http://schemas.openxmlformats.org/officeDocument/2006/relationships/image" Target="../media/image98.wmf"/><Relationship Id="rId12" Type="http://schemas.openxmlformats.org/officeDocument/2006/relationships/oleObject" Target="../embeddings/oleObject93.bin"/><Relationship Id="rId13" Type="http://schemas.openxmlformats.org/officeDocument/2006/relationships/image" Target="../media/image99.wmf"/><Relationship Id="rId1" Type="http://schemas.openxmlformats.org/officeDocument/2006/relationships/vmlDrawing" Target="../drawings/vmlDrawing28.vml"/><Relationship Id="rId2" Type="http://schemas.openxmlformats.org/officeDocument/2006/relationships/slideLayout" Target="../slideLayouts/slideLayout6.xml"/><Relationship Id="rId3" Type="http://schemas.openxmlformats.org/officeDocument/2006/relationships/notesSlide" Target="../notesSlides/notesSlide2.xml"/><Relationship Id="rId4" Type="http://schemas.openxmlformats.org/officeDocument/2006/relationships/oleObject" Target="../embeddings/oleObject89.bin"/><Relationship Id="rId5" Type="http://schemas.openxmlformats.org/officeDocument/2006/relationships/image" Target="../media/image95.wmf"/><Relationship Id="rId6" Type="http://schemas.openxmlformats.org/officeDocument/2006/relationships/oleObject" Target="../embeddings/oleObject90.bin"/><Relationship Id="rId7" Type="http://schemas.openxmlformats.org/officeDocument/2006/relationships/image" Target="../media/image96.wmf"/><Relationship Id="rId8" Type="http://schemas.openxmlformats.org/officeDocument/2006/relationships/oleObject" Target="../embeddings/oleObject91.bin"/><Relationship Id="rId9" Type="http://schemas.openxmlformats.org/officeDocument/2006/relationships/image" Target="../media/image97.wmf"/><Relationship Id="rId10" Type="http://schemas.openxmlformats.org/officeDocument/2006/relationships/oleObject" Target="../embeddings/oleObject92.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6.wmf"/><Relationship Id="rId5" Type="http://schemas.openxmlformats.org/officeDocument/2006/relationships/oleObject" Target="../embeddings/oleObject2.bin"/><Relationship Id="rId6" Type="http://schemas.openxmlformats.org/officeDocument/2006/relationships/image" Target="../media/image7.wmf"/><Relationship Id="rId7" Type="http://schemas.openxmlformats.org/officeDocument/2006/relationships/oleObject" Target="../embeddings/oleObject3.bin"/><Relationship Id="rId8" Type="http://schemas.openxmlformats.org/officeDocument/2006/relationships/image" Target="../media/image8.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 Type="http://schemas.openxmlformats.org/officeDocument/2006/relationships/oleObject" Target="../embeddings/oleObject8.bin"/><Relationship Id="rId12" Type="http://schemas.openxmlformats.org/officeDocument/2006/relationships/image" Target="../media/image13.wmf"/><Relationship Id="rId13" Type="http://schemas.openxmlformats.org/officeDocument/2006/relationships/oleObject" Target="../embeddings/oleObject9.bin"/><Relationship Id="rId14" Type="http://schemas.openxmlformats.org/officeDocument/2006/relationships/image" Target="../media/image14.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4.bin"/><Relationship Id="rId4" Type="http://schemas.openxmlformats.org/officeDocument/2006/relationships/image" Target="../media/image9.wmf"/><Relationship Id="rId5" Type="http://schemas.openxmlformats.org/officeDocument/2006/relationships/oleObject" Target="../embeddings/oleObject5.bin"/><Relationship Id="rId6" Type="http://schemas.openxmlformats.org/officeDocument/2006/relationships/image" Target="../media/image10.wmf"/><Relationship Id="rId7" Type="http://schemas.openxmlformats.org/officeDocument/2006/relationships/oleObject" Target="../embeddings/oleObject6.bin"/><Relationship Id="rId8" Type="http://schemas.openxmlformats.org/officeDocument/2006/relationships/image" Target="../media/image11.wmf"/><Relationship Id="rId9" Type="http://schemas.openxmlformats.org/officeDocument/2006/relationships/oleObject" Target="../embeddings/oleObject7.bin"/><Relationship Id="rId10" Type="http://schemas.openxmlformats.org/officeDocument/2006/relationships/image" Target="../media/image12.wmf"/></Relationships>
</file>

<file path=ppt/slides/_rels/slide6.xml.rels><?xml version="1.0" encoding="UTF-8" standalone="yes"?>
<Relationships xmlns="http://schemas.openxmlformats.org/package/2006/relationships"><Relationship Id="rId11" Type="http://schemas.openxmlformats.org/officeDocument/2006/relationships/oleObject" Target="../embeddings/oleObject14.bin"/><Relationship Id="rId12" Type="http://schemas.openxmlformats.org/officeDocument/2006/relationships/image" Target="../media/image19.wmf"/><Relationship Id="rId13" Type="http://schemas.openxmlformats.org/officeDocument/2006/relationships/oleObject" Target="../embeddings/oleObject15.bin"/><Relationship Id="rId14" Type="http://schemas.openxmlformats.org/officeDocument/2006/relationships/image" Target="../media/image20.wmf"/><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10.bin"/><Relationship Id="rId4" Type="http://schemas.openxmlformats.org/officeDocument/2006/relationships/image" Target="../media/image15.wmf"/><Relationship Id="rId5" Type="http://schemas.openxmlformats.org/officeDocument/2006/relationships/oleObject" Target="../embeddings/oleObject11.bin"/><Relationship Id="rId6" Type="http://schemas.openxmlformats.org/officeDocument/2006/relationships/image" Target="../media/image16.wmf"/><Relationship Id="rId7" Type="http://schemas.openxmlformats.org/officeDocument/2006/relationships/oleObject" Target="../embeddings/oleObject12.bin"/><Relationship Id="rId8" Type="http://schemas.openxmlformats.org/officeDocument/2006/relationships/image" Target="../media/image17.wmf"/><Relationship Id="rId9" Type="http://schemas.openxmlformats.org/officeDocument/2006/relationships/oleObject" Target="../embeddings/oleObject13.bin"/><Relationship Id="rId10" Type="http://schemas.openxmlformats.org/officeDocument/2006/relationships/image" Target="../media/image18.wmf"/></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20.bin"/><Relationship Id="rId12" Type="http://schemas.openxmlformats.org/officeDocument/2006/relationships/image" Target="../media/image25.wmf"/><Relationship Id="rId13" Type="http://schemas.openxmlformats.org/officeDocument/2006/relationships/oleObject" Target="../embeddings/oleObject21.bin"/><Relationship Id="rId14" Type="http://schemas.openxmlformats.org/officeDocument/2006/relationships/image" Target="../media/image26.wmf"/><Relationship Id="rId15" Type="http://schemas.openxmlformats.org/officeDocument/2006/relationships/oleObject" Target="../embeddings/oleObject22.bin"/><Relationship Id="rId16" Type="http://schemas.openxmlformats.org/officeDocument/2006/relationships/image" Target="../media/image27.wmf"/><Relationship Id="rId17" Type="http://schemas.openxmlformats.org/officeDocument/2006/relationships/oleObject" Target="../embeddings/oleObject23.bin"/><Relationship Id="rId18" Type="http://schemas.openxmlformats.org/officeDocument/2006/relationships/image" Target="../media/image28.wmf"/><Relationship Id="rId1" Type="http://schemas.openxmlformats.org/officeDocument/2006/relationships/vmlDrawing" Target="../drawings/vmlDrawing4.vml"/><Relationship Id="rId2" Type="http://schemas.openxmlformats.org/officeDocument/2006/relationships/slideLayout" Target="../slideLayouts/slideLayout7.xml"/><Relationship Id="rId3" Type="http://schemas.openxmlformats.org/officeDocument/2006/relationships/oleObject" Target="../embeddings/oleObject16.bin"/><Relationship Id="rId4" Type="http://schemas.openxmlformats.org/officeDocument/2006/relationships/image" Target="../media/image21.wmf"/><Relationship Id="rId5" Type="http://schemas.openxmlformats.org/officeDocument/2006/relationships/oleObject" Target="../embeddings/oleObject17.bin"/><Relationship Id="rId6" Type="http://schemas.openxmlformats.org/officeDocument/2006/relationships/image" Target="../media/image22.wmf"/><Relationship Id="rId7" Type="http://schemas.openxmlformats.org/officeDocument/2006/relationships/oleObject" Target="../embeddings/oleObject18.bin"/><Relationship Id="rId8" Type="http://schemas.openxmlformats.org/officeDocument/2006/relationships/image" Target="../media/image23.wmf"/><Relationship Id="rId9" Type="http://schemas.openxmlformats.org/officeDocument/2006/relationships/oleObject" Target="../embeddings/oleObject19.bin"/><Relationship Id="rId10" Type="http://schemas.openxmlformats.org/officeDocument/2006/relationships/image" Target="../media/image2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image" Target="../media/image29.emf"/><Relationship Id="rId5" Type="http://schemas.openxmlformats.org/officeDocument/2006/relationships/oleObject" Target="../embeddings/oleObject24.bin"/><Relationship Id="rId6" Type="http://schemas.openxmlformats.org/officeDocument/2006/relationships/image" Target="../media/image30.wmf"/><Relationship Id="rId7" Type="http://schemas.openxmlformats.org/officeDocument/2006/relationships/oleObject" Target="../embeddings/oleObject25.bin"/><Relationship Id="rId8" Type="http://schemas.openxmlformats.org/officeDocument/2006/relationships/image" Target="../media/image31.wmf"/><Relationship Id="rId1" Type="http://schemas.openxmlformats.org/officeDocument/2006/relationships/vmlDrawing" Target="../drawings/vmlDrawing5.vml"/><Relationship Id="rId2"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image" Target="../media/image32.wmf"/><Relationship Id="rId5" Type="http://schemas.openxmlformats.org/officeDocument/2006/relationships/oleObject" Target="../embeddings/oleObject27.bin"/><Relationship Id="rId6" Type="http://schemas.openxmlformats.org/officeDocument/2006/relationships/image" Target="../media/image33.wmf"/><Relationship Id="rId7" Type="http://schemas.openxmlformats.org/officeDocument/2006/relationships/oleObject" Target="../embeddings/oleObject28.bin"/><Relationship Id="rId8" Type="http://schemas.openxmlformats.org/officeDocument/2006/relationships/image" Target="../media/image34.wmf"/><Relationship Id="rId9" Type="http://schemas.openxmlformats.org/officeDocument/2006/relationships/oleObject" Target="../embeddings/oleObject29.bin"/><Relationship Id="rId10" Type="http://schemas.openxmlformats.org/officeDocument/2006/relationships/image" Target="../media/image35.wmf"/><Relationship Id="rId1" Type="http://schemas.openxmlformats.org/officeDocument/2006/relationships/vmlDrawing" Target="../drawings/vmlDrawing6.vml"/><Relationship Id="rId2"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p:txBody>
          <a:bodyPr>
            <a:normAutofit lnSpcReduction="10000"/>
          </a:bodyPr>
          <a:lstStyle/>
          <a:p>
            <a:r>
              <a:rPr lang="en-US" b="1" dirty="0" smtClean="0"/>
              <a:t>Chemical Reaction Engineering</a:t>
            </a:r>
            <a:r>
              <a:rPr lang="en-US" dirty="0" smtClean="0"/>
              <a:t> (CRE) is the field that studies the rates and mechanisms of chemical reactions and the design of the reactors in which they take place.</a:t>
            </a:r>
            <a:endParaRPr lang="sv-SE" dirty="0" smtClean="0"/>
          </a:p>
          <a:p>
            <a:endParaRPr lang="sv-SE" dirty="0"/>
          </a:p>
        </p:txBody>
      </p:sp>
      <p:sp>
        <p:nvSpPr>
          <p:cNvPr id="2" name="Rubrik 1"/>
          <p:cNvSpPr>
            <a:spLocks noGrp="1"/>
          </p:cNvSpPr>
          <p:nvPr>
            <p:ph type="ctrTitle"/>
          </p:nvPr>
        </p:nvSpPr>
        <p:spPr/>
        <p:txBody>
          <a:bodyPr/>
          <a:lstStyle/>
          <a:p>
            <a:r>
              <a:rPr lang="sv-SE" dirty="0" err="1" smtClean="0">
                <a:solidFill>
                  <a:schemeClr val="tx1"/>
                </a:solidFill>
              </a:rPr>
              <a:t>Lecture</a:t>
            </a:r>
            <a:r>
              <a:rPr lang="sv-SE" dirty="0" smtClean="0">
                <a:solidFill>
                  <a:schemeClr val="tx1"/>
                </a:solidFill>
              </a:rPr>
              <a:t> 13</a:t>
            </a:r>
            <a:endParaRPr lang="sv-SE"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10</a:t>
            </a:fld>
            <a:endParaRPr lang="sv-SE"/>
          </a:p>
        </p:txBody>
      </p:sp>
      <p:sp>
        <p:nvSpPr>
          <p:cNvPr id="15" name="Content Placeholder 14"/>
          <p:cNvSpPr>
            <a:spLocks noGrp="1"/>
          </p:cNvSpPr>
          <p:nvPr>
            <p:ph sz="quarter" idx="1"/>
          </p:nvPr>
        </p:nvSpPr>
        <p:spPr/>
        <p:txBody>
          <a:bodyPr/>
          <a:lstStyle/>
          <a:p>
            <a:pPr marL="0" indent="0">
              <a:buNone/>
            </a:pPr>
            <a:r>
              <a:rPr lang="en-US" dirty="0" smtClean="0">
                <a:latin typeface="Arial" pitchFamily="34" charset="0"/>
                <a:cs typeface="Arial" pitchFamily="34" charset="0"/>
              </a:rPr>
              <a:t>Complex Reactions</a:t>
            </a:r>
          </a:p>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endParaRPr lang="en-US" sz="1100" dirty="0">
              <a:latin typeface="Arial" pitchFamily="34" charset="0"/>
              <a:cs typeface="Arial" pitchFamily="34" charset="0"/>
            </a:endParaRPr>
          </a:p>
          <a:p>
            <a:pPr marL="0" indent="0">
              <a:buNone/>
            </a:pPr>
            <a:r>
              <a:rPr lang="en-US" b="1" dirty="0" smtClean="0">
                <a:solidFill>
                  <a:srgbClr val="FFC000"/>
                </a:solidFill>
                <a:latin typeface="Arial" pitchFamily="34" charset="0"/>
                <a:cs typeface="Arial" pitchFamily="34" charset="0"/>
              </a:rPr>
              <a:t>1) Mole Balance </a:t>
            </a:r>
            <a:r>
              <a:rPr lang="en-US" dirty="0" smtClean="0">
                <a:latin typeface="Arial" pitchFamily="34" charset="0"/>
                <a:cs typeface="Arial" pitchFamily="34" charset="0"/>
              </a:rPr>
              <a:t>on each and every species</a:t>
            </a:r>
            <a:endParaRPr lang="en-US" b="1" dirty="0">
              <a:solidFill>
                <a:srgbClr val="FFC000"/>
              </a:solidFill>
              <a:latin typeface="Arial" pitchFamily="34" charset="0"/>
              <a:cs typeface="Arial" pitchFamily="34" charset="0"/>
            </a:endParaRPr>
          </a:p>
          <a:p>
            <a:pPr marL="0" indent="0">
              <a:buNone/>
            </a:pPr>
            <a:endParaRPr lang="en-US" dirty="0">
              <a:latin typeface="Arial" pitchFamily="34" charset="0"/>
              <a:cs typeface="Arial" pitchFamily="34"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3335086327"/>
              </p:ext>
            </p:extLst>
          </p:nvPr>
        </p:nvGraphicFramePr>
        <p:xfrm>
          <a:off x="1187624" y="2132856"/>
          <a:ext cx="2419350" cy="1096962"/>
        </p:xfrm>
        <a:graphic>
          <a:graphicData uri="http://schemas.openxmlformats.org/presentationml/2006/ole">
            <mc:AlternateContent xmlns:mc="http://schemas.openxmlformats.org/markup-compatibility/2006">
              <mc:Choice xmlns:v="urn:schemas-microsoft-com:vml" Requires="v">
                <p:oleObj spid="_x0000_s369719" name="Equation" r:id="rId3" imgW="1066800" imgH="482600" progId="Equation.3">
                  <p:embed/>
                </p:oleObj>
              </mc:Choice>
              <mc:Fallback>
                <p:oleObj name="Equation" r:id="rId3" imgW="1066800" imgH="482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2132856"/>
                        <a:ext cx="2419350" cy="1096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115510176"/>
              </p:ext>
            </p:extLst>
          </p:nvPr>
        </p:nvGraphicFramePr>
        <p:xfrm>
          <a:off x="1216224" y="4318529"/>
          <a:ext cx="4651920" cy="2251075"/>
        </p:xfrm>
        <a:graphic>
          <a:graphicData uri="http://schemas.openxmlformats.org/presentationml/2006/ole">
            <mc:AlternateContent xmlns:mc="http://schemas.openxmlformats.org/markup-compatibility/2006">
              <mc:Choice xmlns:v="urn:schemas-microsoft-com:vml" Requires="v">
                <p:oleObj spid="_x0000_s369720" name="Equation" r:id="rId5" imgW="2095200" imgH="990360" progId="Equation.3">
                  <p:embed/>
                </p:oleObj>
              </mc:Choice>
              <mc:Fallback>
                <p:oleObj name="Equation" r:id="rId5" imgW="2095200" imgH="990360" progId="Equation.3">
                  <p:embed/>
                  <p:pic>
                    <p:nvPicPr>
                      <p:cNvPr id="0" name="Object 2"/>
                      <p:cNvPicPr>
                        <a:picLocks noChangeAspect="1" noChangeArrowheads="1"/>
                      </p:cNvPicPr>
                      <p:nvPr/>
                    </p:nvPicPr>
                    <p:blipFill>
                      <a:blip r:embed="rId6"/>
                      <a:srcRect/>
                      <a:stretch>
                        <a:fillRect/>
                      </a:stretch>
                    </p:blipFill>
                    <p:spPr bwMode="auto">
                      <a:xfrm>
                        <a:off x="1216224" y="4318529"/>
                        <a:ext cx="4651920" cy="2251075"/>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63816874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11</a:t>
            </a:fld>
            <a:endParaRPr lang="sv-SE"/>
          </a:p>
        </p:txBody>
      </p:sp>
      <p:sp>
        <p:nvSpPr>
          <p:cNvPr id="12" name="Rektangel 21"/>
          <p:cNvSpPr/>
          <p:nvPr/>
        </p:nvSpPr>
        <p:spPr>
          <a:xfrm>
            <a:off x="914400" y="1433414"/>
            <a:ext cx="7135812" cy="4031873"/>
          </a:xfrm>
          <a:prstGeom prst="rect">
            <a:avLst/>
          </a:prstGeom>
        </p:spPr>
        <p:txBody>
          <a:bodyPr>
            <a:spAutoFit/>
          </a:bodyPr>
          <a:lstStyle/>
          <a:p>
            <a:pPr defTabSz="914400">
              <a:defRPr/>
            </a:pPr>
            <a:r>
              <a:rPr lang="en-US" sz="2800" b="1" dirty="0" smtClean="0">
                <a:solidFill>
                  <a:srgbClr val="E818CA"/>
                </a:solidFill>
                <a:latin typeface="Arial" pitchFamily="34" charset="0"/>
                <a:cs typeface="Arial" pitchFamily="34" charset="0"/>
              </a:rPr>
              <a:t>2) Rate Laws:</a:t>
            </a:r>
            <a:endParaRPr lang="en-US" sz="2800" b="1" dirty="0">
              <a:solidFill>
                <a:srgbClr val="E818CA"/>
              </a:solidFill>
              <a:latin typeface="Arial" pitchFamily="34" charset="0"/>
              <a:cs typeface="Arial" pitchFamily="34" charset="0"/>
            </a:endParaRPr>
          </a:p>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Net </a:t>
            </a:r>
            <a:r>
              <a:rPr lang="en-US" sz="2400" b="1" dirty="0" smtClean="0">
                <a:latin typeface="Arial" pitchFamily="34" charset="0"/>
                <a:cs typeface="Arial" pitchFamily="34" charset="0"/>
              </a:rPr>
              <a:t>Rates </a:t>
            </a:r>
            <a:endParaRPr lang="en-US" sz="2600" u="sng" dirty="0">
              <a:latin typeface="Arial" pitchFamily="34" charset="0"/>
              <a:cs typeface="Arial" pitchFamily="34" charset="0"/>
            </a:endParaRPr>
          </a:p>
          <a:p>
            <a:pPr marL="514350" indent="-514350" fontAlgn="auto">
              <a:spcBef>
                <a:spcPts val="0"/>
              </a:spcBef>
              <a:spcAft>
                <a:spcPts val="0"/>
              </a:spcAft>
              <a:defRPr/>
            </a:pPr>
            <a:endParaRPr lang="en-US" sz="2600" dirty="0" smtClean="0">
              <a:latin typeface="Arial" pitchFamily="34" charset="0"/>
              <a:cs typeface="Arial" pitchFamily="34" charset="0"/>
            </a:endParaRPr>
          </a:p>
          <a:p>
            <a:pPr marL="514350" indent="-514350" fontAlgn="auto">
              <a:spcBef>
                <a:spcPts val="0"/>
              </a:spcBef>
              <a:spcAft>
                <a:spcPts val="0"/>
              </a:spcAft>
              <a:defRPr/>
            </a:pPr>
            <a:endParaRPr lang="en-US" sz="2600" dirty="0">
              <a:latin typeface="Arial" pitchFamily="34" charset="0"/>
              <a:cs typeface="Arial" pitchFamily="34" charset="0"/>
            </a:endParaRPr>
          </a:p>
          <a:p>
            <a:pPr marL="514350" indent="-514350" fontAlgn="auto">
              <a:spcBef>
                <a:spcPts val="0"/>
              </a:spcBef>
              <a:spcAft>
                <a:spcPts val="0"/>
              </a:spcAft>
              <a:defRPr/>
            </a:pPr>
            <a:r>
              <a:rPr lang="en-US" sz="2400" b="1" dirty="0" smtClean="0">
                <a:solidFill>
                  <a:srgbClr val="E818CA"/>
                </a:solidFill>
                <a:latin typeface="Arial" pitchFamily="34" charset="0"/>
                <a:cs typeface="Arial" pitchFamily="34" charset="0"/>
              </a:rPr>
              <a:t>	</a:t>
            </a:r>
            <a:r>
              <a:rPr lang="en-US" sz="2400" b="1" dirty="0" smtClean="0">
                <a:latin typeface="Arial" pitchFamily="34" charset="0"/>
                <a:cs typeface="Arial" pitchFamily="34" charset="0"/>
              </a:rPr>
              <a:t>Rate Laws</a:t>
            </a:r>
            <a:endParaRPr lang="en-US" sz="2600" dirty="0">
              <a:latin typeface="Arial" pitchFamily="34" charset="0"/>
              <a:cs typeface="Arial" pitchFamily="34" charset="0"/>
            </a:endParaRPr>
          </a:p>
          <a:p>
            <a:pPr marL="514350" indent="-514350" fontAlgn="auto">
              <a:spcBef>
                <a:spcPts val="0"/>
              </a:spcBef>
              <a:spcAft>
                <a:spcPts val="0"/>
              </a:spcAft>
              <a:defRPr/>
            </a:pPr>
            <a:endParaRPr lang="en-US" sz="2600" dirty="0" smtClean="0">
              <a:latin typeface="Arial" pitchFamily="34" charset="0"/>
              <a:cs typeface="Arial" pitchFamily="34" charset="0"/>
            </a:endParaRPr>
          </a:p>
          <a:p>
            <a:pPr marL="514350" indent="-514350" fontAlgn="auto">
              <a:spcBef>
                <a:spcPts val="0"/>
              </a:spcBef>
              <a:spcAft>
                <a:spcPts val="0"/>
              </a:spcAft>
              <a:defRPr/>
            </a:pPr>
            <a:endParaRPr lang="en-US" sz="2600" dirty="0">
              <a:latin typeface="Arial" pitchFamily="34" charset="0"/>
              <a:cs typeface="Arial" pitchFamily="34" charset="0"/>
            </a:endParaRPr>
          </a:p>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Relative </a:t>
            </a:r>
            <a:r>
              <a:rPr lang="en-US" sz="2400" b="1" dirty="0" smtClean="0">
                <a:latin typeface="Arial" pitchFamily="34" charset="0"/>
                <a:cs typeface="Arial" pitchFamily="34" charset="0"/>
              </a:rPr>
              <a:t>Rates</a:t>
            </a:r>
          </a:p>
          <a:p>
            <a:pPr marL="514350" indent="-514350" fontAlgn="auto">
              <a:spcBef>
                <a:spcPts val="0"/>
              </a:spcBef>
              <a:spcAft>
                <a:spcPts val="0"/>
              </a:spcAft>
              <a:defRPr/>
            </a:pPr>
            <a:r>
              <a:rPr lang="en-US" sz="2600" dirty="0" smtClean="0">
                <a:latin typeface="Arial" pitchFamily="34" charset="0"/>
                <a:cs typeface="Arial" pitchFamily="34" charset="0"/>
              </a:rPr>
              <a:t>	</a:t>
            </a:r>
            <a:r>
              <a:rPr lang="en-US" sz="2400" dirty="0" smtClean="0">
                <a:latin typeface="Arial" pitchFamily="34" charset="0"/>
                <a:cs typeface="Arial" pitchFamily="34" charset="0"/>
              </a:rPr>
              <a:t>Reaction 1</a:t>
            </a:r>
          </a:p>
          <a:p>
            <a:pPr marL="514350" indent="-514350" fontAlgn="auto">
              <a:spcBef>
                <a:spcPts val="0"/>
              </a:spcBef>
              <a:spcAft>
                <a:spcPts val="0"/>
              </a:spcAft>
              <a:defRPr/>
            </a:pPr>
            <a:endParaRPr lang="en-US" sz="2600" dirty="0">
              <a:latin typeface="Arial" pitchFamily="34" charset="0"/>
              <a:cs typeface="Arial" pitchFamily="34" charset="0"/>
            </a:endParaRPr>
          </a:p>
        </p:txBody>
      </p:sp>
      <p:graphicFrame>
        <p:nvGraphicFramePr>
          <p:cNvPr id="13" name="Object 2"/>
          <p:cNvGraphicFramePr>
            <a:graphicFrameLocks noChangeAspect="1"/>
          </p:cNvGraphicFramePr>
          <p:nvPr>
            <p:extLst>
              <p:ext uri="{D42A27DB-BD31-4B8C-83A1-F6EECF244321}">
                <p14:modId xmlns:p14="http://schemas.microsoft.com/office/powerpoint/2010/main" val="1150209854"/>
              </p:ext>
            </p:extLst>
          </p:nvPr>
        </p:nvGraphicFramePr>
        <p:xfrm>
          <a:off x="3314575" y="1843286"/>
          <a:ext cx="4651375" cy="1009650"/>
        </p:xfrm>
        <a:graphic>
          <a:graphicData uri="http://schemas.openxmlformats.org/presentationml/2006/ole">
            <mc:AlternateContent xmlns:mc="http://schemas.openxmlformats.org/markup-compatibility/2006">
              <mc:Choice xmlns:v="urn:schemas-microsoft-com:vml" Requires="v">
                <p:oleObj spid="_x0000_s373826" name="Equation" r:id="rId3" imgW="2108160" imgH="457200" progId="Equation.3">
                  <p:embed/>
                </p:oleObj>
              </mc:Choice>
              <mc:Fallback>
                <p:oleObj name="Equation" r:id="rId3" imgW="210816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4575" y="1843286"/>
                        <a:ext cx="4651375"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3"/>
          <p:cNvGraphicFramePr>
            <a:graphicFrameLocks noChangeAspect="1"/>
          </p:cNvGraphicFramePr>
          <p:nvPr>
            <p:extLst>
              <p:ext uri="{D42A27DB-BD31-4B8C-83A1-F6EECF244321}">
                <p14:modId xmlns:p14="http://schemas.microsoft.com/office/powerpoint/2010/main" val="1486794021"/>
              </p:ext>
            </p:extLst>
          </p:nvPr>
        </p:nvGraphicFramePr>
        <p:xfrm>
          <a:off x="3278485" y="3024560"/>
          <a:ext cx="2733675" cy="1052512"/>
        </p:xfrm>
        <a:graphic>
          <a:graphicData uri="http://schemas.openxmlformats.org/presentationml/2006/ole">
            <mc:AlternateContent xmlns:mc="http://schemas.openxmlformats.org/markup-compatibility/2006">
              <mc:Choice xmlns:v="urn:schemas-microsoft-com:vml" Requires="v">
                <p:oleObj spid="_x0000_s373827" name="Equation" r:id="rId5" imgW="1257120" imgH="482400" progId="Equation.3">
                  <p:embed/>
                </p:oleObj>
              </mc:Choice>
              <mc:Fallback>
                <p:oleObj name="Equation" r:id="rId5" imgW="1257120" imgH="482400" progId="Equation.3">
                  <p:embed/>
                  <p:pic>
                    <p:nvPicPr>
                      <p:cNvPr id="0" name=""/>
                      <p:cNvPicPr>
                        <a:picLocks noChangeAspect="1" noChangeArrowheads="1"/>
                      </p:cNvPicPr>
                      <p:nvPr/>
                    </p:nvPicPr>
                    <p:blipFill>
                      <a:blip r:embed="rId6"/>
                      <a:srcRect/>
                      <a:stretch>
                        <a:fillRect/>
                      </a:stretch>
                    </p:blipFill>
                    <p:spPr bwMode="auto">
                      <a:xfrm>
                        <a:off x="3278485" y="3024560"/>
                        <a:ext cx="2733675" cy="1052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8" name="Object 4"/>
          <p:cNvGraphicFramePr>
            <a:graphicFrameLocks noChangeAspect="1"/>
          </p:cNvGraphicFramePr>
          <p:nvPr>
            <p:extLst>
              <p:ext uri="{D42A27DB-BD31-4B8C-83A1-F6EECF244321}">
                <p14:modId xmlns:p14="http://schemas.microsoft.com/office/powerpoint/2010/main" val="725776123"/>
              </p:ext>
            </p:extLst>
          </p:nvPr>
        </p:nvGraphicFramePr>
        <p:xfrm>
          <a:off x="3581698" y="4170511"/>
          <a:ext cx="2430462" cy="2282825"/>
        </p:xfrm>
        <a:graphic>
          <a:graphicData uri="http://schemas.openxmlformats.org/presentationml/2006/ole">
            <mc:AlternateContent xmlns:mc="http://schemas.openxmlformats.org/markup-compatibility/2006">
              <mc:Choice xmlns:v="urn:schemas-microsoft-com:vml" Requires="v">
                <p:oleObj spid="_x0000_s373828" name="Equation" r:id="rId7" imgW="1168200" imgH="1091880" progId="Equation.DSMT4">
                  <p:embed/>
                </p:oleObj>
              </mc:Choice>
              <mc:Fallback>
                <p:oleObj name="Equation" r:id="rId7" imgW="1168200" imgH="1091880" progId="Equation.DSMT4">
                  <p:embed/>
                  <p:pic>
                    <p:nvPicPr>
                      <p:cNvPr id="0" name=""/>
                      <p:cNvPicPr>
                        <a:picLocks noChangeAspect="1" noChangeArrowheads="1"/>
                      </p:cNvPicPr>
                      <p:nvPr/>
                    </p:nvPicPr>
                    <p:blipFill>
                      <a:blip r:embed="rId8"/>
                      <a:srcRect/>
                      <a:stretch>
                        <a:fillRect/>
                      </a:stretch>
                    </p:blipFill>
                    <p:spPr bwMode="auto">
                      <a:xfrm>
                        <a:off x="3581698" y="4170511"/>
                        <a:ext cx="2430462" cy="22828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142649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12</a:t>
            </a:fld>
            <a:endParaRPr lang="sv-SE"/>
          </a:p>
        </p:txBody>
      </p:sp>
      <p:sp>
        <p:nvSpPr>
          <p:cNvPr id="12" name="Rektangel 21"/>
          <p:cNvSpPr/>
          <p:nvPr/>
        </p:nvSpPr>
        <p:spPr>
          <a:xfrm>
            <a:off x="914400" y="1433414"/>
            <a:ext cx="7135812" cy="1261884"/>
          </a:xfrm>
          <a:prstGeom prst="rect">
            <a:avLst/>
          </a:prstGeom>
        </p:spPr>
        <p:txBody>
          <a:bodyPr>
            <a:spAutoFit/>
          </a:bodyPr>
          <a:lstStyle/>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Relative </a:t>
            </a:r>
            <a:r>
              <a:rPr lang="en-US" sz="2400" b="1" dirty="0" smtClean="0">
                <a:latin typeface="Arial" pitchFamily="34" charset="0"/>
                <a:cs typeface="Arial" pitchFamily="34" charset="0"/>
              </a:rPr>
              <a:t>Rates</a:t>
            </a:r>
          </a:p>
          <a:p>
            <a:pPr marL="514350" indent="-514350" fontAlgn="auto">
              <a:spcBef>
                <a:spcPts val="0"/>
              </a:spcBef>
              <a:spcAft>
                <a:spcPts val="0"/>
              </a:spcAft>
              <a:defRPr/>
            </a:pPr>
            <a:r>
              <a:rPr lang="en-US" sz="2400" dirty="0" smtClean="0">
                <a:latin typeface="Arial" pitchFamily="34" charset="0"/>
                <a:cs typeface="Arial" pitchFamily="34" charset="0"/>
              </a:rPr>
              <a:t>	Reaction 2</a:t>
            </a:r>
          </a:p>
          <a:p>
            <a:pPr marL="514350" indent="-514350" fontAlgn="auto">
              <a:spcBef>
                <a:spcPts val="0"/>
              </a:spcBef>
              <a:spcAft>
                <a:spcPts val="0"/>
              </a:spcAft>
              <a:defRPr/>
            </a:pPr>
            <a:endParaRPr lang="en-US" sz="2600"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673925757"/>
              </p:ext>
            </p:extLst>
          </p:nvPr>
        </p:nvGraphicFramePr>
        <p:xfrm>
          <a:off x="4139952" y="1323776"/>
          <a:ext cx="2225675" cy="2681288"/>
        </p:xfrm>
        <a:graphic>
          <a:graphicData uri="http://schemas.openxmlformats.org/presentationml/2006/ole">
            <mc:AlternateContent xmlns:mc="http://schemas.openxmlformats.org/markup-compatibility/2006">
              <mc:Choice xmlns:v="urn:schemas-microsoft-com:vml" Requires="v">
                <p:oleObj spid="_x0000_s370735" name="Equation" r:id="rId3" imgW="1015920" imgH="1218960" progId="Equation.3">
                  <p:embed/>
                </p:oleObj>
              </mc:Choice>
              <mc:Fallback>
                <p:oleObj name="Equation" r:id="rId3" imgW="1015920" imgH="1218960" progId="Equation.3">
                  <p:embed/>
                  <p:pic>
                    <p:nvPicPr>
                      <p:cNvPr id="0" name="Object 3"/>
                      <p:cNvPicPr>
                        <a:picLocks noChangeAspect="1" noChangeArrowheads="1"/>
                      </p:cNvPicPr>
                      <p:nvPr/>
                    </p:nvPicPr>
                    <p:blipFill>
                      <a:blip r:embed="rId4"/>
                      <a:srcRect/>
                      <a:stretch>
                        <a:fillRect/>
                      </a:stretch>
                    </p:blipFill>
                    <p:spPr bwMode="auto">
                      <a:xfrm>
                        <a:off x="4139952" y="1323776"/>
                        <a:ext cx="2225675" cy="268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67250681"/>
              </p:ext>
            </p:extLst>
          </p:nvPr>
        </p:nvGraphicFramePr>
        <p:xfrm>
          <a:off x="4139952" y="3933651"/>
          <a:ext cx="3729037" cy="2879725"/>
        </p:xfrm>
        <a:graphic>
          <a:graphicData uri="http://schemas.openxmlformats.org/presentationml/2006/ole">
            <mc:AlternateContent xmlns:mc="http://schemas.openxmlformats.org/markup-compatibility/2006">
              <mc:Choice xmlns:v="urn:schemas-microsoft-com:vml" Requires="v">
                <p:oleObj spid="_x0000_s370736" name="Equation" r:id="rId5" imgW="1714500" imgH="1320800" progId="Equation.3">
                  <p:embed/>
                </p:oleObj>
              </mc:Choice>
              <mc:Fallback>
                <p:oleObj name="Equation" r:id="rId5" imgW="1714500" imgH="13208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39952" y="3933651"/>
                        <a:ext cx="3729037" cy="287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95291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13</a:t>
            </a:fld>
            <a:endParaRPr lang="sv-SE"/>
          </a:p>
        </p:txBody>
      </p:sp>
      <p:sp>
        <p:nvSpPr>
          <p:cNvPr id="15" name="Content Placeholder 14"/>
          <p:cNvSpPr>
            <a:spLocks noGrp="1"/>
          </p:cNvSpPr>
          <p:nvPr>
            <p:ph sz="quarter" idx="1"/>
          </p:nvPr>
        </p:nvSpPr>
        <p:spPr/>
        <p:txBody>
          <a:bodyPr/>
          <a:lstStyle/>
          <a:p>
            <a:pPr marL="0" indent="0">
              <a:spcBef>
                <a:spcPts val="0"/>
              </a:spcBef>
              <a:buClrTx/>
              <a:buSzTx/>
              <a:buNone/>
              <a:defRPr/>
            </a:pPr>
            <a:r>
              <a:rPr lang="en-US" b="1" dirty="0" smtClean="0">
                <a:solidFill>
                  <a:srgbClr val="00B050"/>
                </a:solidFill>
                <a:latin typeface="Arial" pitchFamily="34" charset="0"/>
                <a:cs typeface="Arial" pitchFamily="34" charset="0"/>
              </a:rPr>
              <a:t>3) Stoichiometry</a:t>
            </a:r>
          </a:p>
          <a:p>
            <a:pPr marL="0" indent="0">
              <a:spcBef>
                <a:spcPts val="0"/>
              </a:spcBef>
              <a:buClrTx/>
              <a:buSzTx/>
              <a:buNone/>
              <a:defRPr/>
            </a:pPr>
            <a:r>
              <a:rPr lang="en-US" dirty="0" smtClean="0">
                <a:solidFill>
                  <a:srgbClr val="0070C0"/>
                </a:solidFill>
                <a:latin typeface="Arial" pitchFamily="34" charset="0"/>
                <a:cs typeface="Arial" pitchFamily="34" charset="0"/>
              </a:rPr>
              <a:t>	Liquid</a:t>
            </a:r>
            <a:endParaRPr lang="en-US" b="1" dirty="0">
              <a:solidFill>
                <a:srgbClr val="00B050"/>
              </a:solidFill>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414156313"/>
              </p:ext>
            </p:extLst>
          </p:nvPr>
        </p:nvGraphicFramePr>
        <p:xfrm>
          <a:off x="1825948" y="2420888"/>
          <a:ext cx="6457950" cy="3325813"/>
        </p:xfrm>
        <a:graphic>
          <a:graphicData uri="http://schemas.openxmlformats.org/presentationml/2006/ole">
            <mc:AlternateContent xmlns:mc="http://schemas.openxmlformats.org/markup-compatibility/2006">
              <mc:Choice xmlns:v="urn:schemas-microsoft-com:vml" Requires="v">
                <p:oleObj spid="_x0000_s371737" name="Equation" r:id="rId3" imgW="2743200" imgH="1409400" progId="Equation.3">
                  <p:embed/>
                </p:oleObj>
              </mc:Choice>
              <mc:Fallback>
                <p:oleObj name="Equation" r:id="rId3" imgW="2743200" imgH="1409400" progId="Equation.3">
                  <p:embed/>
                  <p:pic>
                    <p:nvPicPr>
                      <p:cNvPr id="0" name="Object 2"/>
                      <p:cNvPicPr>
                        <a:picLocks noChangeAspect="1" noChangeArrowheads="1"/>
                      </p:cNvPicPr>
                      <p:nvPr/>
                    </p:nvPicPr>
                    <p:blipFill>
                      <a:blip r:embed="rId4"/>
                      <a:srcRect/>
                      <a:stretch>
                        <a:fillRect/>
                      </a:stretch>
                    </p:blipFill>
                    <p:spPr bwMode="auto">
                      <a:xfrm>
                        <a:off x="1825948" y="2420888"/>
                        <a:ext cx="6457950" cy="3325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533197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14</a:t>
            </a:fld>
            <a:endParaRPr lang="sv-SE"/>
          </a:p>
        </p:txBody>
      </p:sp>
      <p:sp>
        <p:nvSpPr>
          <p:cNvPr id="15" name="Content Placeholder 14"/>
          <p:cNvSpPr>
            <a:spLocks noGrp="1"/>
          </p:cNvSpPr>
          <p:nvPr>
            <p:ph sz="quarter" idx="1"/>
          </p:nvPr>
        </p:nvSpPr>
        <p:spPr/>
        <p:txBody>
          <a:bodyPr/>
          <a:lstStyle/>
          <a:p>
            <a:pPr marL="0" indent="0">
              <a:buNone/>
            </a:pPr>
            <a:r>
              <a:rPr lang="en-US" dirty="0" smtClean="0">
                <a:latin typeface="Arial" pitchFamily="34" charset="0"/>
                <a:cs typeface="Arial" pitchFamily="34" charset="0"/>
              </a:rPr>
              <a:t>Others</a:t>
            </a:r>
          </a:p>
          <a:p>
            <a:pPr marL="0" indent="0">
              <a:buNone/>
            </a:pPr>
            <a:endParaRPr lang="en-US" dirty="0">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r>
              <a:rPr lang="en-US" dirty="0" smtClean="0">
                <a:latin typeface="Arial" pitchFamily="34" charset="0"/>
                <a:cs typeface="Arial" pitchFamily="34" charset="0"/>
              </a:rPr>
              <a:t>4) Parameters</a:t>
            </a:r>
          </a:p>
          <a:p>
            <a:pPr marL="0" indent="0">
              <a:buNone/>
            </a:pPr>
            <a:endParaRPr lang="en-US" dirty="0">
              <a:latin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4216448738"/>
              </p:ext>
            </p:extLst>
          </p:nvPr>
        </p:nvGraphicFramePr>
        <p:xfrm>
          <a:off x="3419475" y="1442219"/>
          <a:ext cx="4308475" cy="1482725"/>
        </p:xfrm>
        <a:graphic>
          <a:graphicData uri="http://schemas.openxmlformats.org/presentationml/2006/ole">
            <mc:AlternateContent xmlns:mc="http://schemas.openxmlformats.org/markup-compatibility/2006">
              <mc:Choice xmlns:v="urn:schemas-microsoft-com:vml" Requires="v">
                <p:oleObj spid="_x0000_s372783" name="Equation" r:id="rId3" imgW="1993900" imgH="685800" progId="Equation.3">
                  <p:embed/>
                </p:oleObj>
              </mc:Choice>
              <mc:Fallback>
                <p:oleObj name="Equation" r:id="rId3" imgW="1993900" imgH="6858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1442219"/>
                        <a:ext cx="4308475" cy="148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18556407"/>
              </p:ext>
            </p:extLst>
          </p:nvPr>
        </p:nvGraphicFramePr>
        <p:xfrm>
          <a:off x="3419475" y="2952576"/>
          <a:ext cx="2324100" cy="3860800"/>
        </p:xfrm>
        <a:graphic>
          <a:graphicData uri="http://schemas.openxmlformats.org/presentationml/2006/ole">
            <mc:AlternateContent xmlns:mc="http://schemas.openxmlformats.org/markup-compatibility/2006">
              <mc:Choice xmlns:v="urn:schemas-microsoft-com:vml" Requires="v">
                <p:oleObj spid="_x0000_s372784" name="Equation" r:id="rId5" imgW="1117600" imgH="1854200" progId="Equation.3">
                  <p:embed/>
                </p:oleObj>
              </mc:Choice>
              <mc:Fallback>
                <p:oleObj name="Equation" r:id="rId5" imgW="1117600" imgH="18542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475" y="2952576"/>
                        <a:ext cx="2324100" cy="386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147698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15</a:t>
            </a:fld>
            <a:endParaRPr lang="sv-SE"/>
          </a:p>
        </p:txBody>
      </p:sp>
      <p:sp>
        <p:nvSpPr>
          <p:cNvPr id="8" name="Rektangel 7"/>
          <p:cNvSpPr/>
          <p:nvPr/>
        </p:nvSpPr>
        <p:spPr>
          <a:xfrm>
            <a:off x="914400" y="1506538"/>
            <a:ext cx="7772400" cy="923330"/>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6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rate constants as </a:t>
            </a:r>
            <a:r>
              <a:rPr lang="sv-SE" sz="2600" dirty="0">
                <a:latin typeface="Arial" pitchFamily="34" charset="0"/>
                <a:cs typeface="Arial" pitchFamily="34" charset="0"/>
              </a:rPr>
              <a:t>E</a:t>
            </a:r>
            <a:r>
              <a:rPr lang="sv-SE" sz="2600" dirty="0" smtClean="0">
                <a:latin typeface="Arial" pitchFamily="34" charset="0"/>
                <a:cs typeface="Arial" pitchFamily="34" charset="0"/>
              </a:rPr>
              <a:t>xample A</a:t>
            </a:r>
          </a:p>
        </p:txBody>
      </p:sp>
      <p:grpSp>
        <p:nvGrpSpPr>
          <p:cNvPr id="9" name="Grupp 18"/>
          <p:cNvGrpSpPr/>
          <p:nvPr/>
        </p:nvGrpSpPr>
        <p:grpSpPr>
          <a:xfrm>
            <a:off x="914400" y="2447677"/>
            <a:ext cx="8026400" cy="1657851"/>
            <a:chOff x="381000" y="2303661"/>
            <a:chExt cx="8305800" cy="1657851"/>
          </a:xfrm>
        </p:grpSpPr>
        <p:grpSp>
          <p:nvGrpSpPr>
            <p:cNvPr id="10" name="Grupp 12"/>
            <p:cNvGrpSpPr/>
            <p:nvPr/>
          </p:nvGrpSpPr>
          <p:grpSpPr>
            <a:xfrm>
              <a:off x="698053" y="2303661"/>
              <a:ext cx="5905726" cy="620961"/>
              <a:chOff x="698053" y="2100461"/>
              <a:chExt cx="5905726" cy="620961"/>
            </a:xfrm>
          </p:grpSpPr>
          <p:graphicFrame>
            <p:nvGraphicFramePr>
              <p:cNvPr id="12" name="Object 2"/>
              <p:cNvGraphicFramePr>
                <a:graphicFrameLocks noChangeAspect="1"/>
              </p:cNvGraphicFramePr>
              <p:nvPr>
                <p:extLst>
                  <p:ext uri="{D42A27DB-BD31-4B8C-83A1-F6EECF244321}">
                    <p14:modId xmlns:p14="http://schemas.microsoft.com/office/powerpoint/2010/main" val="123326051"/>
                  </p:ext>
                </p:extLst>
              </p:nvPr>
            </p:nvGraphicFramePr>
            <p:xfrm>
              <a:off x="698053" y="2173734"/>
              <a:ext cx="2743411" cy="547688"/>
            </p:xfrm>
            <a:graphic>
              <a:graphicData uri="http://schemas.openxmlformats.org/presentationml/2006/ole">
                <mc:AlternateContent xmlns:mc="http://schemas.openxmlformats.org/markup-compatibility/2006">
                  <mc:Choice xmlns:v="urn:schemas-microsoft-com:vml" Requires="v">
                    <p:oleObj spid="_x0000_s374863"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173734"/>
                            <a:ext cx="2743411"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3" name="Object 3"/>
              <p:cNvGraphicFramePr>
                <a:graphicFrameLocks noChangeAspect="1"/>
              </p:cNvGraphicFramePr>
              <p:nvPr>
                <p:extLst>
                  <p:ext uri="{D42A27DB-BD31-4B8C-83A1-F6EECF244321}">
                    <p14:modId xmlns:p14="http://schemas.microsoft.com/office/powerpoint/2010/main" val="707048645"/>
                  </p:ext>
                </p:extLst>
              </p:nvPr>
            </p:nvGraphicFramePr>
            <p:xfrm>
              <a:off x="4374553" y="2100461"/>
              <a:ext cx="2229226" cy="549275"/>
            </p:xfrm>
            <a:graphic>
              <a:graphicData uri="http://schemas.openxmlformats.org/presentationml/2006/ole">
                <mc:AlternateContent xmlns:mc="http://schemas.openxmlformats.org/markup-compatibility/2006">
                  <mc:Choice xmlns:v="urn:schemas-microsoft-com:vml" Requires="v">
                    <p:oleObj spid="_x0000_s374864"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srcRect/>
                          <a:stretch>
                            <a:fillRect/>
                          </a:stretch>
                        </p:blipFill>
                        <p:spPr bwMode="auto">
                          <a:xfrm>
                            <a:off x="4374553" y="2100461"/>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Rektangel 8"/>
            <p:cNvSpPr/>
            <p:nvPr/>
          </p:nvSpPr>
          <p:spPr>
            <a:xfrm>
              <a:off x="381000" y="3068960"/>
              <a:ext cx="8305800" cy="892552"/>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600" dirty="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1A</a:t>
              </a:r>
              <a:r>
                <a:rPr lang="sv-SE" sz="2600" dirty="0" smtClean="0">
                  <a:latin typeface="Arial" pitchFamily="34" charset="0"/>
                  <a:cs typeface="Arial" pitchFamily="34" charset="0"/>
                </a:rPr>
                <a:t> is defined with respect to species A.</a:t>
              </a:r>
              <a:endParaRPr lang="sv-SE" sz="2600" dirty="0">
                <a:latin typeface="Arial" pitchFamily="34" charset="0"/>
                <a:cs typeface="Arial" pitchFamily="34" charset="0"/>
              </a:endParaRPr>
            </a:p>
          </p:txBody>
        </p:sp>
      </p:grpSp>
      <p:grpSp>
        <p:nvGrpSpPr>
          <p:cNvPr id="14" name="Grupp 17"/>
          <p:cNvGrpSpPr/>
          <p:nvPr/>
        </p:nvGrpSpPr>
        <p:grpSpPr>
          <a:xfrm>
            <a:off x="914400" y="4321175"/>
            <a:ext cx="8026400" cy="1638677"/>
            <a:chOff x="381000" y="4321175"/>
            <a:chExt cx="8305800" cy="1638677"/>
          </a:xfrm>
        </p:grpSpPr>
        <p:sp>
          <p:nvSpPr>
            <p:cNvPr id="16" name="Rektangel 9"/>
            <p:cNvSpPr/>
            <p:nvPr/>
          </p:nvSpPr>
          <p:spPr>
            <a:xfrm>
              <a:off x="381000" y="5067300"/>
              <a:ext cx="8305800" cy="892552"/>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600" dirty="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2C</a:t>
              </a:r>
              <a:r>
                <a:rPr lang="sv-SE" sz="2600" dirty="0" smtClean="0">
                  <a:latin typeface="Arial" pitchFamily="34" charset="0"/>
                  <a:cs typeface="Arial" pitchFamily="34" charset="0"/>
                </a:rPr>
                <a:t> is defined with respect to species C.</a:t>
              </a:r>
              <a:endParaRPr lang="sv-SE" sz="2600" dirty="0">
                <a:latin typeface="Arial" pitchFamily="34" charset="0"/>
                <a:cs typeface="Arial" pitchFamily="34" charset="0"/>
              </a:endParaRPr>
            </a:p>
          </p:txBody>
        </p:sp>
        <p:grpSp>
          <p:nvGrpSpPr>
            <p:cNvPr id="17" name="Grupp 13"/>
            <p:cNvGrpSpPr/>
            <p:nvPr/>
          </p:nvGrpSpPr>
          <p:grpSpPr>
            <a:xfrm>
              <a:off x="698053" y="4321175"/>
              <a:ext cx="5894227" cy="550863"/>
              <a:chOff x="698053" y="3444875"/>
              <a:chExt cx="5894227" cy="550863"/>
            </a:xfrm>
          </p:grpSpPr>
          <p:graphicFrame>
            <p:nvGraphicFramePr>
              <p:cNvPr id="18" name="Object 4"/>
              <p:cNvGraphicFramePr>
                <a:graphicFrameLocks noChangeAspect="1"/>
              </p:cNvGraphicFramePr>
              <p:nvPr>
                <p:extLst>
                  <p:ext uri="{D42A27DB-BD31-4B8C-83A1-F6EECF244321}">
                    <p14:modId xmlns:p14="http://schemas.microsoft.com/office/powerpoint/2010/main" val="2885075106"/>
                  </p:ext>
                </p:extLst>
              </p:nvPr>
            </p:nvGraphicFramePr>
            <p:xfrm>
              <a:off x="698053" y="3446463"/>
              <a:ext cx="3034179" cy="549275"/>
            </p:xfrm>
            <a:graphic>
              <a:graphicData uri="http://schemas.openxmlformats.org/presentationml/2006/ole">
                <mc:AlternateContent xmlns:mc="http://schemas.openxmlformats.org/markup-compatibility/2006">
                  <mc:Choice xmlns:v="urn:schemas-microsoft-com:vml" Requires="v">
                    <p:oleObj spid="_x0000_s374865"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446463"/>
                            <a:ext cx="3034179"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 name="Object 5"/>
              <p:cNvGraphicFramePr>
                <a:graphicFrameLocks noChangeAspect="1"/>
              </p:cNvGraphicFramePr>
              <p:nvPr/>
            </p:nvGraphicFramePr>
            <p:xfrm>
              <a:off x="4366338" y="3444875"/>
              <a:ext cx="2225942" cy="547688"/>
            </p:xfrm>
            <a:graphic>
              <a:graphicData uri="http://schemas.openxmlformats.org/presentationml/2006/ole">
                <mc:AlternateContent xmlns:mc="http://schemas.openxmlformats.org/markup-compatibility/2006">
                  <mc:Choice xmlns:v="urn:schemas-microsoft-com:vml" Requires="v">
                    <p:oleObj spid="_x0000_s374866"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444875"/>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spTree>
    <p:extLst>
      <p:ext uri="{BB962C8B-B14F-4D97-AF65-F5344CB8AC3E}">
        <p14:creationId xmlns:p14="http://schemas.microsoft.com/office/powerpoint/2010/main" val="106280347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16</a:t>
            </a:fld>
            <a:endParaRPr lang="sv-SE"/>
          </a:p>
        </p:txBody>
      </p:sp>
      <p:sp>
        <p:nvSpPr>
          <p:cNvPr id="5" name="Content Placeholder 4"/>
          <p:cNvSpPr>
            <a:spLocks noGrp="1"/>
          </p:cNvSpPr>
          <p:nvPr>
            <p:ph sz="quarter" idx="1"/>
          </p:nvPr>
        </p:nvSpPr>
        <p:spPr>
          <a:xfrm>
            <a:off x="688032" y="1417638"/>
            <a:ext cx="7772400" cy="4572000"/>
          </a:xfrm>
        </p:spPr>
        <p:txBody>
          <a:bodyPr/>
          <a:lstStyle/>
          <a:p>
            <a:pPr algn="just">
              <a:buNone/>
            </a:pPr>
            <a:r>
              <a:rPr lang="sv-SE" dirty="0" smtClean="0">
                <a:latin typeface="Arial" pitchFamily="34" charset="0"/>
                <a:cs typeface="Arial" pitchFamily="34" charset="0"/>
              </a:rPr>
              <a:t>	The </a:t>
            </a:r>
            <a:r>
              <a:rPr lang="sv-SE" dirty="0">
                <a:latin typeface="Arial" pitchFamily="34" charset="0"/>
                <a:cs typeface="Arial" pitchFamily="34" charset="0"/>
              </a:rPr>
              <a:t>complex </a:t>
            </a:r>
            <a:r>
              <a:rPr lang="en-US" dirty="0" smtClean="0">
                <a:solidFill>
                  <a:srgbClr val="0070C0"/>
                </a:solidFill>
                <a:latin typeface="Arial" pitchFamily="34" charset="0"/>
                <a:cs typeface="Arial" pitchFamily="34" charset="0"/>
              </a:rPr>
              <a:t>liquid phase </a:t>
            </a:r>
            <a:r>
              <a:rPr lang="sv-SE" dirty="0" smtClean="0">
                <a:latin typeface="Arial" pitchFamily="34" charset="0"/>
                <a:cs typeface="Arial" pitchFamily="34" charset="0"/>
              </a:rPr>
              <a:t>reactions </a:t>
            </a:r>
            <a:r>
              <a:rPr lang="sv-SE" dirty="0">
                <a:latin typeface="Arial" pitchFamily="34" charset="0"/>
                <a:cs typeface="Arial" pitchFamily="34" charset="0"/>
              </a:rPr>
              <a:t>take place in </a:t>
            </a:r>
            <a:r>
              <a:rPr lang="sv-SE" dirty="0" smtClean="0">
                <a:latin typeface="Arial" pitchFamily="34" charset="0"/>
                <a:cs typeface="Arial" pitchFamily="34" charset="0"/>
              </a:rPr>
              <a:t>a 2,500 </a:t>
            </a:r>
            <a:r>
              <a:rPr lang="sv-SE" dirty="0">
                <a:latin typeface="Arial" pitchFamily="34" charset="0"/>
                <a:cs typeface="Arial" pitchFamily="34" charset="0"/>
              </a:rPr>
              <a:t>dm</a:t>
            </a:r>
            <a:r>
              <a:rPr lang="sv-SE" baseline="30000" dirty="0">
                <a:latin typeface="Arial" pitchFamily="34" charset="0"/>
                <a:cs typeface="Arial" pitchFamily="34" charset="0"/>
              </a:rPr>
              <a:t>3</a:t>
            </a:r>
            <a:r>
              <a:rPr lang="sv-SE" dirty="0">
                <a:latin typeface="Arial" pitchFamily="34" charset="0"/>
                <a:cs typeface="Arial" pitchFamily="34" charset="0"/>
              </a:rPr>
              <a:t> </a:t>
            </a:r>
            <a:r>
              <a:rPr lang="en-US" dirty="0">
                <a:solidFill>
                  <a:srgbClr val="FF0000"/>
                </a:solidFill>
                <a:latin typeface="Arial" pitchFamily="34" charset="0"/>
                <a:cs typeface="Arial" pitchFamily="34" charset="0"/>
              </a:rPr>
              <a:t>CSTR</a:t>
            </a:r>
            <a:r>
              <a:rPr lang="sv-SE" dirty="0" smtClean="0">
                <a:latin typeface="Arial" pitchFamily="34" charset="0"/>
                <a:cs typeface="Arial" pitchFamily="34" charset="0"/>
              </a:rPr>
              <a:t>. </a:t>
            </a:r>
            <a:r>
              <a:rPr lang="sv-SE" dirty="0">
                <a:latin typeface="Arial" pitchFamily="34" charset="0"/>
                <a:cs typeface="Arial" pitchFamily="34" charset="0"/>
              </a:rPr>
              <a:t>The feed is equal molar in A and B with F</a:t>
            </a:r>
            <a:r>
              <a:rPr lang="sv-SE" baseline="-25000" dirty="0">
                <a:latin typeface="Arial" pitchFamily="34" charset="0"/>
                <a:cs typeface="Arial" pitchFamily="34" charset="0"/>
              </a:rPr>
              <a:t>A0</a:t>
            </a:r>
            <a:r>
              <a:rPr lang="sv-SE" dirty="0">
                <a:latin typeface="Arial" pitchFamily="34" charset="0"/>
                <a:cs typeface="Arial" pitchFamily="34" charset="0"/>
              </a:rPr>
              <a:t>=200 mol/min, the volumetric flow rate is 100 dm</a:t>
            </a:r>
            <a:r>
              <a:rPr lang="sv-SE" baseline="30000" dirty="0">
                <a:latin typeface="Arial" pitchFamily="34" charset="0"/>
                <a:cs typeface="Arial" pitchFamily="34" charset="0"/>
              </a:rPr>
              <a:t>3</a:t>
            </a:r>
            <a:r>
              <a:rPr lang="sv-SE" dirty="0">
                <a:latin typeface="Arial" pitchFamily="34" charset="0"/>
                <a:cs typeface="Arial" pitchFamily="34" charset="0"/>
              </a:rPr>
              <a:t>/min and the </a:t>
            </a:r>
            <a:r>
              <a:rPr lang="sv-SE" dirty="0" smtClean="0">
                <a:latin typeface="Arial" pitchFamily="34" charset="0"/>
                <a:cs typeface="Arial" pitchFamily="34" charset="0"/>
              </a:rPr>
              <a:t>reaction </a:t>
            </a:r>
            <a:r>
              <a:rPr lang="sv-SE" dirty="0">
                <a:latin typeface="Arial" pitchFamily="34" charset="0"/>
                <a:cs typeface="Arial" pitchFamily="34" charset="0"/>
              </a:rPr>
              <a:t>volume is 50 dm</a:t>
            </a:r>
            <a:r>
              <a:rPr lang="sv-SE" baseline="30000" dirty="0">
                <a:latin typeface="Arial" pitchFamily="34" charset="0"/>
                <a:cs typeface="Arial" pitchFamily="34" charset="0"/>
              </a:rPr>
              <a:t>3</a:t>
            </a:r>
            <a:r>
              <a:rPr lang="sv-SE" dirty="0">
                <a:latin typeface="Arial" pitchFamily="34" charset="0"/>
                <a:cs typeface="Arial" pitchFamily="34" charset="0"/>
              </a:rPr>
              <a:t>.</a:t>
            </a:r>
          </a:p>
          <a:p>
            <a:pPr algn="just">
              <a:buNone/>
            </a:pPr>
            <a:endParaRPr lang="sv-SE" dirty="0">
              <a:latin typeface="Arial" pitchFamily="34" charset="0"/>
              <a:cs typeface="Arial" pitchFamily="34" charset="0"/>
            </a:endParaRPr>
          </a:p>
          <a:p>
            <a:pPr algn="just">
              <a:buNone/>
            </a:pPr>
            <a:r>
              <a:rPr lang="sv-SE" dirty="0" smtClean="0">
                <a:latin typeface="Arial" pitchFamily="34" charset="0"/>
                <a:cs typeface="Arial" pitchFamily="34" charset="0"/>
              </a:rPr>
              <a:t>	Find </a:t>
            </a:r>
            <a:r>
              <a:rPr lang="sv-SE" dirty="0">
                <a:latin typeface="Arial" pitchFamily="34" charset="0"/>
                <a:cs typeface="Arial" pitchFamily="34" charset="0"/>
              </a:rPr>
              <a:t>the concentrations of A, B, C and D existing in the reactor along with the existing selectivity. </a:t>
            </a:r>
          </a:p>
          <a:p>
            <a:pPr algn="just">
              <a:buNone/>
            </a:pPr>
            <a:endParaRPr lang="sv-SE" dirty="0">
              <a:latin typeface="Arial" pitchFamily="34" charset="0"/>
              <a:cs typeface="Arial" pitchFamily="34" charset="0"/>
            </a:endParaRPr>
          </a:p>
          <a:p>
            <a:pPr algn="just">
              <a:buNone/>
            </a:pPr>
            <a:r>
              <a:rPr lang="sv-SE" dirty="0" smtClean="0">
                <a:latin typeface="Arial" pitchFamily="34" charset="0"/>
                <a:cs typeface="Arial" pitchFamily="34" charset="0"/>
              </a:rPr>
              <a:t>	Plot </a:t>
            </a:r>
            <a:r>
              <a:rPr lang="sv-SE" dirty="0">
                <a:latin typeface="Arial" pitchFamily="34" charset="0"/>
                <a:cs typeface="Arial" pitchFamily="34" charset="0"/>
              </a:rPr>
              <a:t>F</a:t>
            </a:r>
            <a:r>
              <a:rPr lang="sv-SE" baseline="-25000" dirty="0">
                <a:latin typeface="Arial" pitchFamily="34" charset="0"/>
                <a:cs typeface="Arial" pitchFamily="34" charset="0"/>
              </a:rPr>
              <a:t>A</a:t>
            </a:r>
            <a:r>
              <a:rPr lang="sv-SE" dirty="0">
                <a:latin typeface="Arial" pitchFamily="34" charset="0"/>
                <a:cs typeface="Arial" pitchFamily="34" charset="0"/>
              </a:rPr>
              <a:t>, F</a:t>
            </a:r>
            <a:r>
              <a:rPr lang="sv-SE" baseline="-25000" dirty="0">
                <a:latin typeface="Arial" pitchFamily="34" charset="0"/>
                <a:cs typeface="Arial" pitchFamily="34" charset="0"/>
              </a:rPr>
              <a:t>B</a:t>
            </a:r>
            <a:r>
              <a:rPr lang="sv-SE" dirty="0">
                <a:latin typeface="Arial" pitchFamily="34" charset="0"/>
                <a:cs typeface="Arial" pitchFamily="34" charset="0"/>
              </a:rPr>
              <a:t>, F</a:t>
            </a:r>
            <a:r>
              <a:rPr lang="sv-SE" baseline="-25000" dirty="0">
                <a:latin typeface="Arial" pitchFamily="34" charset="0"/>
                <a:cs typeface="Arial" pitchFamily="34" charset="0"/>
              </a:rPr>
              <a:t>C</a:t>
            </a:r>
            <a:r>
              <a:rPr lang="sv-SE" dirty="0">
                <a:latin typeface="Arial" pitchFamily="34" charset="0"/>
                <a:cs typeface="Arial" pitchFamily="34" charset="0"/>
              </a:rPr>
              <a:t>, F</a:t>
            </a:r>
            <a:r>
              <a:rPr lang="sv-SE" baseline="-25000" dirty="0">
                <a:latin typeface="Arial" pitchFamily="34" charset="0"/>
                <a:cs typeface="Arial" pitchFamily="34" charset="0"/>
              </a:rPr>
              <a:t>D</a:t>
            </a:r>
            <a:r>
              <a:rPr lang="sv-SE" dirty="0">
                <a:latin typeface="Arial" pitchFamily="34" charset="0"/>
                <a:cs typeface="Arial" pitchFamily="34" charset="0"/>
              </a:rPr>
              <a:t> and S</a:t>
            </a:r>
            <a:r>
              <a:rPr lang="sv-SE" baseline="-25000" dirty="0">
                <a:latin typeface="Arial" pitchFamily="34" charset="0"/>
                <a:cs typeface="Arial" pitchFamily="34" charset="0"/>
              </a:rPr>
              <a:t>C/D</a:t>
            </a:r>
            <a:r>
              <a:rPr lang="sv-SE" dirty="0">
                <a:latin typeface="Arial" pitchFamily="34" charset="0"/>
                <a:cs typeface="Arial" pitchFamily="34" charset="0"/>
              </a:rPr>
              <a:t> as a function of  V</a:t>
            </a:r>
          </a:p>
          <a:p>
            <a:pPr marL="0" indent="0">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val="10050376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17</a:t>
            </a:fld>
            <a:endParaRPr lang="sv-SE"/>
          </a:p>
        </p:txBody>
      </p:sp>
      <p:sp>
        <p:nvSpPr>
          <p:cNvPr id="6" name="Text Box 7"/>
          <p:cNvSpPr txBox="1">
            <a:spLocks noChangeArrowheads="1"/>
          </p:cNvSpPr>
          <p:nvPr/>
        </p:nvSpPr>
        <p:spPr bwMode="auto">
          <a:xfrm>
            <a:off x="941388" y="148907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7" name="Object 2"/>
          <p:cNvGraphicFramePr>
            <a:graphicFrameLocks noChangeAspect="1"/>
          </p:cNvGraphicFramePr>
          <p:nvPr>
            <p:extLst>
              <p:ext uri="{D42A27DB-BD31-4B8C-83A1-F6EECF244321}">
                <p14:modId xmlns:p14="http://schemas.microsoft.com/office/powerpoint/2010/main" val="4243112849"/>
              </p:ext>
            </p:extLst>
          </p:nvPr>
        </p:nvGraphicFramePr>
        <p:xfrm>
          <a:off x="1947863" y="2215902"/>
          <a:ext cx="2319338" cy="1130300"/>
        </p:xfrm>
        <a:graphic>
          <a:graphicData uri="http://schemas.openxmlformats.org/presentationml/2006/ole">
            <mc:AlternateContent xmlns:mc="http://schemas.openxmlformats.org/markup-compatibility/2006">
              <mc:Choice xmlns:v="urn:schemas-microsoft-com:vml" Requires="v">
                <p:oleObj spid="_x0000_s376873"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7863" y="2215902"/>
                        <a:ext cx="2319338" cy="1130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3"/>
          <p:cNvGraphicFramePr>
            <a:graphicFrameLocks noChangeAspect="1"/>
          </p:cNvGraphicFramePr>
          <p:nvPr>
            <p:extLst>
              <p:ext uri="{D42A27DB-BD31-4B8C-83A1-F6EECF244321}">
                <p14:modId xmlns:p14="http://schemas.microsoft.com/office/powerpoint/2010/main" val="3329455257"/>
              </p:ext>
            </p:extLst>
          </p:nvPr>
        </p:nvGraphicFramePr>
        <p:xfrm>
          <a:off x="1947863" y="4275138"/>
          <a:ext cx="5181600" cy="2144712"/>
        </p:xfrm>
        <a:graphic>
          <a:graphicData uri="http://schemas.openxmlformats.org/presentationml/2006/ole">
            <mc:AlternateContent xmlns:mc="http://schemas.openxmlformats.org/markup-compatibility/2006">
              <mc:Choice xmlns:v="urn:schemas-microsoft-com:vml" Requires="v">
                <p:oleObj spid="_x0000_s376874" name="Equation" r:id="rId5" imgW="2209680" imgH="914400" progId="Equation.3">
                  <p:embed/>
                </p:oleObj>
              </mc:Choice>
              <mc:Fallback>
                <p:oleObj name="Equation" r:id="rId5" imgW="2209680" imgH="9144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7863" y="4275138"/>
                        <a:ext cx="5181600" cy="2144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ktangel 9"/>
          <p:cNvSpPr>
            <a:spLocks noChangeArrowheads="1"/>
          </p:cNvSpPr>
          <p:nvPr/>
        </p:nvSpPr>
        <p:spPr bwMode="auto">
          <a:xfrm>
            <a:off x="941388" y="3575050"/>
            <a:ext cx="3280065" cy="584775"/>
          </a:xfrm>
          <a:prstGeom prst="rect">
            <a:avLst/>
          </a:prstGeom>
          <a:noFill/>
          <a:ln w="9525">
            <a:noFill/>
            <a:miter lim="800000"/>
            <a:headEnd/>
            <a:tailEnd/>
          </a:ln>
        </p:spPr>
        <p:txBody>
          <a:bodyPr wrap="none">
            <a:spAutoFit/>
          </a:bodyPr>
          <a:lstStyle/>
          <a:p>
            <a:r>
              <a:rPr lang="en-US" sz="3200" b="1" dirty="0">
                <a:solidFill>
                  <a:srgbClr val="FFC000"/>
                </a:solidFill>
                <a:latin typeface="Arial" pitchFamily="34" charset="0"/>
                <a:cs typeface="Arial" pitchFamily="34" charset="0"/>
              </a:rPr>
              <a:t>1) Mole Balance</a:t>
            </a:r>
            <a:endParaRPr lang="en-US" sz="32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spTree>
    <p:extLst>
      <p:ext uri="{BB962C8B-B14F-4D97-AF65-F5344CB8AC3E}">
        <p14:creationId xmlns:p14="http://schemas.microsoft.com/office/powerpoint/2010/main" val="36243324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18</a:t>
            </a:fld>
            <a:endParaRPr lang="sv-SE"/>
          </a:p>
        </p:txBody>
      </p:sp>
      <p:sp>
        <p:nvSpPr>
          <p:cNvPr id="10" name="Rektangel 9"/>
          <p:cNvSpPr>
            <a:spLocks noChangeArrowheads="1"/>
          </p:cNvSpPr>
          <p:nvPr/>
        </p:nvSpPr>
        <p:spPr bwMode="auto">
          <a:xfrm>
            <a:off x="1015181" y="1700808"/>
            <a:ext cx="7661275" cy="3970318"/>
          </a:xfrm>
          <a:prstGeom prst="rect">
            <a:avLst/>
          </a:prstGeom>
          <a:noFill/>
          <a:ln w="9525">
            <a:noFill/>
            <a:miter lim="800000"/>
            <a:headEnd/>
            <a:tailEnd/>
          </a:ln>
        </p:spPr>
        <p:txBody>
          <a:bodyPr>
            <a:spAutoFit/>
          </a:bodyPr>
          <a:lstStyle/>
          <a:p>
            <a:pPr marL="457200" indent="-457200"/>
            <a:r>
              <a:rPr lang="en-US" sz="2800" b="1" dirty="0" smtClean="0">
                <a:solidFill>
                  <a:srgbClr val="E818CA"/>
                </a:solidFill>
                <a:latin typeface="Arial" pitchFamily="34" charset="0"/>
                <a:cs typeface="Arial" pitchFamily="34" charset="0"/>
              </a:rPr>
              <a:t>2</a:t>
            </a:r>
            <a:r>
              <a:rPr lang="en-US" sz="2800" b="1" dirty="0">
                <a:solidFill>
                  <a:srgbClr val="E818CA"/>
                </a:solidFill>
                <a:latin typeface="Arial" pitchFamily="34" charset="0"/>
                <a:cs typeface="Arial" pitchFamily="34" charset="0"/>
              </a:rPr>
              <a:t>) Rate Laws</a:t>
            </a:r>
            <a:r>
              <a:rPr lang="en-US" sz="2800" b="1" dirty="0" smtClean="0">
                <a:solidFill>
                  <a:srgbClr val="E818CA"/>
                </a:solidFill>
                <a:latin typeface="Arial" pitchFamily="34" charset="0"/>
                <a:cs typeface="Arial" pitchFamily="34" charset="0"/>
              </a:rPr>
              <a:t>:  </a:t>
            </a:r>
            <a:r>
              <a:rPr lang="en-US" sz="2800" dirty="0" smtClean="0">
                <a:latin typeface="Arial" pitchFamily="34" charset="0"/>
                <a:ea typeface="Arial" pitchFamily="34" charset="0"/>
                <a:cs typeface="Arial" pitchFamily="34" charset="0"/>
              </a:rPr>
              <a:t>(</a:t>
            </a:r>
            <a:r>
              <a:rPr lang="en-US" sz="2800" dirty="0">
                <a:latin typeface="Arial" pitchFamily="34" charset="0"/>
                <a:ea typeface="Arial" pitchFamily="34" charset="0"/>
                <a:cs typeface="Arial" pitchFamily="34" charset="0"/>
              </a:rPr>
              <a:t>5)-(</a:t>
            </a:r>
            <a:r>
              <a:rPr lang="en-US" sz="2800" dirty="0" smtClean="0">
                <a:latin typeface="Arial" pitchFamily="34" charset="0"/>
                <a:ea typeface="Arial" pitchFamily="34" charset="0"/>
                <a:cs typeface="Arial" pitchFamily="34" charset="0"/>
              </a:rPr>
              <a:t>14) same as </a:t>
            </a:r>
            <a:r>
              <a:rPr lang="en-US" sz="2800" dirty="0">
                <a:solidFill>
                  <a:srgbClr val="FF00FF"/>
                </a:solidFill>
                <a:latin typeface="Arial" pitchFamily="34" charset="0"/>
                <a:cs typeface="Arial" pitchFamily="34" charset="0"/>
              </a:rPr>
              <a:t>PFR</a:t>
            </a:r>
            <a:endParaRPr lang="en-US" sz="2800" dirty="0" smtClean="0">
              <a:latin typeface="Arial" pitchFamily="34" charset="0"/>
              <a:ea typeface="Arial" pitchFamily="34" charset="0"/>
              <a:cs typeface="Arial" pitchFamily="34" charset="0"/>
            </a:endParaRPr>
          </a:p>
          <a:p>
            <a:pPr marL="457200" indent="-457200"/>
            <a:endParaRPr lang="en-US"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r>
              <a:rPr lang="en-US" sz="2800" b="1" dirty="0">
                <a:solidFill>
                  <a:srgbClr val="00B050"/>
                </a:solidFill>
                <a:latin typeface="Arial" pitchFamily="34" charset="0"/>
                <a:cs typeface="Arial" pitchFamily="34" charset="0"/>
              </a:rPr>
              <a:t>3) </a:t>
            </a:r>
            <a:r>
              <a:rPr lang="en-US" sz="2800" b="1" dirty="0" smtClean="0">
                <a:solidFill>
                  <a:srgbClr val="00B050"/>
                </a:solidFill>
                <a:latin typeface="Arial" pitchFamily="34" charset="0"/>
                <a:cs typeface="Arial" pitchFamily="34" charset="0"/>
              </a:rPr>
              <a:t>Stoichiometry:  </a:t>
            </a:r>
            <a:r>
              <a:rPr lang="en-US" sz="2800" dirty="0">
                <a:latin typeface="Arial" pitchFamily="34" charset="0"/>
                <a:ea typeface="Arial" pitchFamily="34" charset="0"/>
                <a:cs typeface="Arial" pitchFamily="34" charset="0"/>
              </a:rPr>
              <a:t>(15)-(</a:t>
            </a:r>
            <a:r>
              <a:rPr lang="en-US" sz="2800" dirty="0" smtClean="0">
                <a:latin typeface="Arial" pitchFamily="34" charset="0"/>
                <a:ea typeface="Arial" pitchFamily="34" charset="0"/>
                <a:cs typeface="Arial" pitchFamily="34" charset="0"/>
              </a:rPr>
              <a:t>18) </a:t>
            </a:r>
          </a:p>
          <a:p>
            <a:pPr marL="457200" indent="-457200"/>
            <a:r>
              <a:rPr lang="en-US" sz="2800" dirty="0">
                <a:latin typeface="Arial" pitchFamily="34" charset="0"/>
                <a:cs typeface="Arial" pitchFamily="34" charset="0"/>
              </a:rPr>
              <a:t>	</a:t>
            </a:r>
            <a:r>
              <a:rPr lang="en-US" sz="2800" dirty="0" smtClean="0">
                <a:latin typeface="Arial" pitchFamily="34" charset="0"/>
                <a:cs typeface="Arial" pitchFamily="34" charset="0"/>
              </a:rPr>
              <a:t>					same as </a:t>
            </a:r>
            <a:r>
              <a:rPr lang="en-US" sz="2800" dirty="0">
                <a:solidFill>
                  <a:srgbClr val="0070C0"/>
                </a:solidFill>
                <a:latin typeface="Arial" pitchFamily="34" charset="0"/>
                <a:cs typeface="Arial" pitchFamily="34" charset="0"/>
              </a:rPr>
              <a:t>Liquid Phase </a:t>
            </a:r>
            <a:r>
              <a:rPr lang="en-US" sz="2800" dirty="0">
                <a:solidFill>
                  <a:srgbClr val="FF00FF"/>
                </a:solidFill>
                <a:latin typeface="Arial" pitchFamily="34" charset="0"/>
                <a:cs typeface="Arial" pitchFamily="34" charset="0"/>
              </a:rPr>
              <a:t>PFR</a:t>
            </a:r>
            <a:endParaRPr lang="en-US" sz="2800" b="1" dirty="0">
              <a:solidFill>
                <a:srgbClr val="00B050"/>
              </a:solidFill>
              <a:latin typeface="Arial" pitchFamily="34" charset="0"/>
              <a:cs typeface="Arial" pitchFamily="34" charset="0"/>
            </a:endParaRPr>
          </a:p>
          <a:p>
            <a:pPr marL="457200" indent="-457200"/>
            <a:endParaRPr lang="en-US" sz="2800" b="1" dirty="0" smtClean="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endParaRPr lang="en-US"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r>
              <a:rPr lang="en-US" sz="2800" b="1" dirty="0" smtClean="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rPr>
              <a:t>	</a:t>
            </a:r>
            <a:endParaRPr lang="en-US" sz="2800" dirty="0">
              <a:latin typeface="Arial" pitchFamily="34" charset="0"/>
              <a:ea typeface="Arial" pitchFamily="34" charset="0"/>
              <a:cs typeface="Arial" pitchFamily="34" charset="0"/>
            </a:endParaRPr>
          </a:p>
          <a:p>
            <a:pPr marL="457200" indent="-457200"/>
            <a:r>
              <a:rPr lang="en-US" sz="2800" dirty="0">
                <a:ln w="12700">
                  <a:noFill/>
                  <a:prstDash val="solid"/>
                </a:ln>
                <a:latin typeface="Arial" pitchFamily="34" charset="0"/>
                <a:ea typeface="+mj-ea"/>
                <a:cs typeface="Arial" pitchFamily="34" charset="0"/>
              </a:rPr>
              <a:t>4) Parameters</a:t>
            </a:r>
            <a:r>
              <a:rPr lang="en-US" sz="2800" dirty="0" smtClean="0">
                <a:ln w="12700">
                  <a:noFill/>
                  <a:prstDash val="solid"/>
                </a:ln>
                <a:latin typeface="Arial" pitchFamily="34" charset="0"/>
                <a:ea typeface="+mj-ea"/>
                <a:cs typeface="Arial" pitchFamily="34" charset="0"/>
              </a:rPr>
              <a:t>:</a:t>
            </a:r>
            <a:endParaRPr lang="en-US" sz="2800" b="1" u="sng" dirty="0">
              <a:latin typeface="Arial" pitchFamily="34" charset="0"/>
              <a:ea typeface="Arial" pitchFamily="34" charset="0"/>
              <a:cs typeface="Arial" pitchFamily="34" charset="0"/>
            </a:endParaRPr>
          </a:p>
          <a:p>
            <a:pPr marL="457200" indent="-457200"/>
            <a:endParaRPr lang="sv-SE" sz="2800" b="1" u="sng" dirty="0">
              <a:solidFill>
                <a:srgbClr val="C6491E"/>
              </a:solidFill>
              <a:latin typeface="Arial" pitchFamily="34" charset="0"/>
              <a:ea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652979311"/>
              </p:ext>
            </p:extLst>
          </p:nvPr>
        </p:nvGraphicFramePr>
        <p:xfrm>
          <a:off x="1475656" y="3662601"/>
          <a:ext cx="5499100" cy="885825"/>
        </p:xfrm>
        <a:graphic>
          <a:graphicData uri="http://schemas.openxmlformats.org/presentationml/2006/ole">
            <mc:AlternateContent xmlns:mc="http://schemas.openxmlformats.org/markup-compatibility/2006">
              <mc:Choice xmlns:v="urn:schemas-microsoft-com:vml" Requires="v">
                <p:oleObj spid="_x0000_s375851" name="Equation" r:id="rId3" imgW="2527300" imgH="431800" progId="Equation.3">
                  <p:embed/>
                </p:oleObj>
              </mc:Choice>
              <mc:Fallback>
                <p:oleObj name="Equation" r:id="rId3" imgW="2527300" imgH="431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3662601"/>
                        <a:ext cx="54991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246989570"/>
              </p:ext>
            </p:extLst>
          </p:nvPr>
        </p:nvGraphicFramePr>
        <p:xfrm>
          <a:off x="2051720" y="5301208"/>
          <a:ext cx="4071937" cy="512762"/>
        </p:xfrm>
        <a:graphic>
          <a:graphicData uri="http://schemas.openxmlformats.org/presentationml/2006/ole">
            <mc:AlternateContent xmlns:mc="http://schemas.openxmlformats.org/markup-compatibility/2006">
              <mc:Choice xmlns:v="urn:schemas-microsoft-com:vml" Requires="v">
                <p:oleObj spid="_x0000_s375852" name="Equation" r:id="rId5" imgW="1816100" imgH="228600" progId="Equation.3">
                  <p:embed/>
                </p:oleObj>
              </mc:Choice>
              <mc:Fallback>
                <p:oleObj name="Equation" r:id="rId5" imgW="18161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5301208"/>
                        <a:ext cx="4071937"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1101500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19</a:t>
            </a:fld>
            <a:endParaRPr lang="sv-SE"/>
          </a:p>
        </p:txBody>
      </p:sp>
      <p:sp>
        <p:nvSpPr>
          <p:cNvPr id="7" name="Text Box 7"/>
          <p:cNvSpPr txBox="1">
            <a:spLocks noChangeArrowheads="1"/>
          </p:cNvSpPr>
          <p:nvPr/>
        </p:nvSpPr>
        <p:spPr bwMode="auto">
          <a:xfrm>
            <a:off x="949051" y="176442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8" name="Object 2"/>
          <p:cNvGraphicFramePr>
            <a:graphicFrameLocks noGrp="1" noChangeAspect="1"/>
          </p:cNvGraphicFramePr>
          <p:nvPr>
            <p:ph sz="quarter" idx="1"/>
            <p:extLst>
              <p:ext uri="{D42A27DB-BD31-4B8C-83A1-F6EECF244321}">
                <p14:modId xmlns:p14="http://schemas.microsoft.com/office/powerpoint/2010/main" val="140170352"/>
              </p:ext>
            </p:extLst>
          </p:nvPr>
        </p:nvGraphicFramePr>
        <p:xfrm>
          <a:off x="2005013" y="2276872"/>
          <a:ext cx="1916112" cy="933450"/>
        </p:xfrm>
        <a:graphic>
          <a:graphicData uri="http://schemas.openxmlformats.org/presentationml/2006/ole">
            <mc:AlternateContent xmlns:mc="http://schemas.openxmlformats.org/markup-compatibility/2006">
              <mc:Choice xmlns:v="urn:schemas-microsoft-com:vml" Requires="v">
                <p:oleObj spid="_x0000_s377967"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5013" y="2276872"/>
                        <a:ext cx="1916112" cy="93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4"/>
          <p:cNvGraphicFramePr>
            <a:graphicFrameLocks noChangeAspect="1"/>
          </p:cNvGraphicFramePr>
          <p:nvPr>
            <p:extLst>
              <p:ext uri="{D42A27DB-BD31-4B8C-83A1-F6EECF244321}">
                <p14:modId xmlns:p14="http://schemas.microsoft.com/office/powerpoint/2010/main" val="2803558723"/>
              </p:ext>
            </p:extLst>
          </p:nvPr>
        </p:nvGraphicFramePr>
        <p:xfrm>
          <a:off x="5902820" y="4077072"/>
          <a:ext cx="2917652" cy="2202421"/>
        </p:xfrm>
        <a:graphic>
          <a:graphicData uri="http://schemas.openxmlformats.org/presentationml/2006/ole">
            <mc:AlternateContent xmlns:mc="http://schemas.openxmlformats.org/markup-compatibility/2006">
              <mc:Choice xmlns:v="urn:schemas-microsoft-com:vml" Requires="v">
                <p:oleObj spid="_x0000_s377968" name="Equation" r:id="rId5" imgW="1663560" imgH="1295280" progId="Equation.3">
                  <p:embed/>
                </p:oleObj>
              </mc:Choice>
              <mc:Fallback>
                <p:oleObj name="Equation" r:id="rId5" imgW="1663560" imgH="12952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2820" y="4077072"/>
                        <a:ext cx="2917652" cy="2202421"/>
                      </a:xfrm>
                      <a:prstGeom prst="rect">
                        <a:avLst/>
                      </a:prstGeom>
                      <a:noFill/>
                      <a:extLst/>
                    </p:spPr>
                  </p:pic>
                </p:oleObj>
              </mc:Fallback>
            </mc:AlternateContent>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966466849"/>
              </p:ext>
            </p:extLst>
          </p:nvPr>
        </p:nvGraphicFramePr>
        <p:xfrm>
          <a:off x="107504" y="3392801"/>
          <a:ext cx="9230638" cy="396240"/>
        </p:xfrm>
        <a:graphic>
          <a:graphicData uri="http://schemas.openxmlformats.org/drawingml/2006/table">
            <a:tbl>
              <a:tblPr firstRow="1" bandRow="1">
                <a:effectLst/>
                <a:tableStyleId>{2D5ABB26-0587-4C30-8999-92F81FD0307C}</a:tableStyleId>
              </a:tblPr>
              <a:tblGrid>
                <a:gridCol w="3672408"/>
                <a:gridCol w="2043430"/>
                <a:gridCol w="3514800"/>
              </a:tblGrid>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n>
                            <a:noFill/>
                          </a:ln>
                          <a:solidFill>
                            <a:srgbClr val="FFC000"/>
                          </a:solidFill>
                          <a:effectLst/>
                          <a:latin typeface="Arial" pitchFamily="34" charset="0"/>
                          <a:cs typeface="Arial" pitchFamily="34" charset="0"/>
                        </a:rPr>
                        <a:t>1) Mole Balance</a:t>
                      </a:r>
                      <a:r>
                        <a:rPr kumimoji="0" lang="en-US" sz="2000" b="1" kern="1200" baseline="0" dirty="0" smtClean="0">
                          <a:ln w="12700">
                            <a:noFill/>
                            <a:prstDash val="solid"/>
                          </a:ln>
                          <a:solidFill>
                            <a:srgbClr val="FFFF00"/>
                          </a:solidFill>
                          <a:effectLst/>
                          <a:latin typeface="Arial" pitchFamily="34" charset="0"/>
                          <a:ea typeface="+mn-ea"/>
                          <a:cs typeface="Arial" pitchFamily="34" charset="0"/>
                        </a:rPr>
                        <a:t>  </a:t>
                      </a:r>
                      <a:r>
                        <a:rPr kumimoji="0" lang="en-US" sz="2000" b="1" kern="1200" dirty="0" smtClean="0">
                          <a:ln w="12700">
                            <a:noFill/>
                            <a:prstDash val="solid"/>
                          </a:ln>
                          <a:solidFill>
                            <a:schemeClr val="tx1"/>
                          </a:solidFill>
                          <a:effectLst/>
                          <a:latin typeface="Arial" pitchFamily="34" charset="0"/>
                          <a:ea typeface="+mj-ea"/>
                          <a:cs typeface="Arial" pitchFamily="34" charset="0"/>
                        </a:rPr>
                        <a:t>(1–4) </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pPr algn="ctr"/>
                      <a:r>
                        <a:rPr lang="en-US" sz="2000" b="1" dirty="0" smtClean="0">
                          <a:ln>
                            <a:noFill/>
                          </a:ln>
                          <a:solidFill>
                            <a:srgbClr val="E818CA"/>
                          </a:solidFill>
                          <a:effectLst/>
                          <a:latin typeface="Arial" pitchFamily="34" charset="0"/>
                          <a:cs typeface="Arial" pitchFamily="34" charset="0"/>
                        </a:rPr>
                        <a:t>2) Rates </a:t>
                      </a:r>
                      <a:r>
                        <a:rPr kumimoji="0" lang="en-US" sz="2000" b="1" kern="1200" dirty="0" smtClean="0">
                          <a:ln w="12700">
                            <a:noFill/>
                            <a:prstDash val="solid"/>
                          </a:ln>
                          <a:solidFill>
                            <a:schemeClr val="tx1"/>
                          </a:solidFill>
                          <a:effectLst/>
                          <a:latin typeface="Arial" pitchFamily="34" charset="0"/>
                          <a:ea typeface="+mj-ea"/>
                          <a:cs typeface="Arial" pitchFamily="34" charset="0"/>
                        </a:rPr>
                        <a:t>(5–14)</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r>
                        <a:rPr lang="en-US" sz="2000" b="1" dirty="0" smtClean="0">
                          <a:ln>
                            <a:noFill/>
                          </a:ln>
                          <a:solidFill>
                            <a:srgbClr val="00B050"/>
                          </a:solidFill>
                          <a:effectLst/>
                          <a:latin typeface="Arial" pitchFamily="34" charset="0"/>
                          <a:cs typeface="Arial" pitchFamily="34" charset="0"/>
                        </a:rPr>
                        <a:t>3) Stoichiometry: </a:t>
                      </a:r>
                      <a:r>
                        <a:rPr kumimoji="0" lang="en-US" sz="2000" b="1" kern="1200" dirty="0" smtClean="0">
                          <a:ln w="12700">
                            <a:noFill/>
                            <a:prstDash val="solid"/>
                          </a:ln>
                          <a:solidFill>
                            <a:schemeClr val="tx1"/>
                          </a:solidFill>
                          <a:effectLst/>
                          <a:latin typeface="Arial" pitchFamily="34" charset="0"/>
                          <a:ea typeface="+mj-ea"/>
                          <a:cs typeface="Arial" pitchFamily="34" charset="0"/>
                        </a:rPr>
                        <a:t>(15–19)</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r>
            </a:tbl>
          </a:graphicData>
        </a:graphic>
      </p:graphicFrame>
      <p:grpSp>
        <p:nvGrpSpPr>
          <p:cNvPr id="4" name="Group 3"/>
          <p:cNvGrpSpPr/>
          <p:nvPr/>
        </p:nvGrpSpPr>
        <p:grpSpPr>
          <a:xfrm>
            <a:off x="80113" y="4016363"/>
            <a:ext cx="3699799" cy="2330883"/>
            <a:chOff x="22928" y="4021496"/>
            <a:chExt cx="3699799" cy="2330883"/>
          </a:xfrm>
        </p:grpSpPr>
        <p:graphicFrame>
          <p:nvGraphicFramePr>
            <p:cNvPr id="15" name="Object 5"/>
            <p:cNvGraphicFramePr>
              <a:graphicFrameLocks noChangeAspect="1"/>
            </p:cNvGraphicFramePr>
            <p:nvPr>
              <p:extLst>
                <p:ext uri="{D42A27DB-BD31-4B8C-83A1-F6EECF244321}">
                  <p14:modId xmlns:p14="http://schemas.microsoft.com/office/powerpoint/2010/main" val="2114749960"/>
                </p:ext>
              </p:extLst>
            </p:nvPr>
          </p:nvGraphicFramePr>
          <p:xfrm>
            <a:off x="37215" y="4052566"/>
            <a:ext cx="2966286" cy="440432"/>
          </p:xfrm>
          <a:graphic>
            <a:graphicData uri="http://schemas.openxmlformats.org/presentationml/2006/ole">
              <mc:AlternateContent xmlns:mc="http://schemas.openxmlformats.org/markup-compatibility/2006">
                <mc:Choice xmlns:v="urn:schemas-microsoft-com:vml" Requires="v">
                  <p:oleObj spid="_x0000_s377969" name="Equation" r:id="rId7" imgW="1587240" imgH="228600" progId="Equation.3">
                    <p:embed/>
                  </p:oleObj>
                </mc:Choice>
                <mc:Fallback>
                  <p:oleObj name="Equation" r:id="rId7" imgW="1587240" imgH="228600" progId="Equation.3">
                    <p:embed/>
                    <p:pic>
                      <p:nvPicPr>
                        <p:cNvPr id="0" name=""/>
                        <p:cNvPicPr>
                          <a:picLocks noChangeAspect="1" noChangeArrowheads="1"/>
                        </p:cNvPicPr>
                        <p:nvPr/>
                      </p:nvPicPr>
                      <p:blipFill>
                        <a:blip r:embed="rId8"/>
                        <a:srcRect/>
                        <a:stretch>
                          <a:fillRect/>
                        </a:stretch>
                      </p:blipFill>
                      <p:spPr bwMode="auto">
                        <a:xfrm>
                          <a:off x="37215" y="4052566"/>
                          <a:ext cx="2966286" cy="440432"/>
                        </a:xfrm>
                        <a:prstGeom prst="rect">
                          <a:avLst/>
                        </a:prstGeom>
                        <a:noFill/>
                        <a:ln>
                          <a:noFill/>
                        </a:ln>
                        <a:effectLst/>
                        <a:extLst/>
                      </p:spPr>
                    </p:pic>
                  </p:oleObj>
                </mc:Fallback>
              </mc:AlternateContent>
            </a:graphicData>
          </a:graphic>
        </p:graphicFrame>
        <p:sp>
          <p:nvSpPr>
            <p:cNvPr id="16" name="TextBox 17"/>
            <p:cNvSpPr txBox="1">
              <a:spLocks noChangeArrowheads="1"/>
            </p:cNvSpPr>
            <p:nvPr/>
          </p:nvSpPr>
          <p:spPr bwMode="auto">
            <a:xfrm>
              <a:off x="2640603" y="4021496"/>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a:t>
              </a:r>
              <a:r>
                <a:rPr lang="en-US" sz="2100" dirty="0" smtClean="0">
                  <a:latin typeface="Arial" pitchFamily="34" charset="0"/>
                  <a:cs typeface="Arial" pitchFamily="34" charset="0"/>
                </a:rPr>
                <a:t>(=0</a:t>
              </a:r>
              <a:r>
                <a:rPr lang="en-US" sz="2100" dirty="0">
                  <a:latin typeface="Arial" pitchFamily="34" charset="0"/>
                  <a:cs typeface="Arial" pitchFamily="34" charset="0"/>
                </a:rPr>
                <a:t>)</a:t>
              </a:r>
            </a:p>
          </p:txBody>
        </p:sp>
        <p:graphicFrame>
          <p:nvGraphicFramePr>
            <p:cNvPr id="17" name="Object 6"/>
            <p:cNvGraphicFramePr>
              <a:graphicFrameLocks noChangeAspect="1"/>
            </p:cNvGraphicFramePr>
            <p:nvPr>
              <p:extLst>
                <p:ext uri="{D42A27DB-BD31-4B8C-83A1-F6EECF244321}">
                  <p14:modId xmlns:p14="http://schemas.microsoft.com/office/powerpoint/2010/main" val="1798795091"/>
                </p:ext>
              </p:extLst>
            </p:nvPr>
          </p:nvGraphicFramePr>
          <p:xfrm>
            <a:off x="22928" y="4629511"/>
            <a:ext cx="2799647" cy="431439"/>
          </p:xfrm>
          <a:graphic>
            <a:graphicData uri="http://schemas.openxmlformats.org/presentationml/2006/ole">
              <mc:AlternateContent xmlns:mc="http://schemas.openxmlformats.org/markup-compatibility/2006">
                <mc:Choice xmlns:v="urn:schemas-microsoft-com:vml" Requires="v">
                  <p:oleObj spid="_x0000_s377970" name="Equation" r:id="rId9" imgW="1612800" imgH="228600" progId="Equation.3">
                    <p:embed/>
                  </p:oleObj>
                </mc:Choice>
                <mc:Fallback>
                  <p:oleObj name="Equation" r:id="rId9" imgW="16128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928" y="4629511"/>
                          <a:ext cx="2799647" cy="431439"/>
                        </a:xfrm>
                        <a:prstGeom prst="rect">
                          <a:avLst/>
                        </a:prstGeom>
                        <a:noFill/>
                        <a:ln>
                          <a:noFill/>
                        </a:ln>
                        <a:effectLst/>
                        <a:extLst/>
                      </p:spPr>
                    </p:pic>
                  </p:oleObj>
                </mc:Fallback>
              </mc:AlternateContent>
            </a:graphicData>
          </a:graphic>
        </p:graphicFrame>
        <p:sp>
          <p:nvSpPr>
            <p:cNvPr id="18" name="TextBox 17"/>
            <p:cNvSpPr txBox="1">
              <a:spLocks noChangeArrowheads="1"/>
            </p:cNvSpPr>
            <p:nvPr/>
          </p:nvSpPr>
          <p:spPr bwMode="auto">
            <a:xfrm>
              <a:off x="2579563" y="4629511"/>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19" name="Object 7"/>
            <p:cNvGraphicFramePr>
              <a:graphicFrameLocks noChangeAspect="1"/>
            </p:cNvGraphicFramePr>
            <p:nvPr>
              <p:extLst>
                <p:ext uri="{D42A27DB-BD31-4B8C-83A1-F6EECF244321}">
                  <p14:modId xmlns:p14="http://schemas.microsoft.com/office/powerpoint/2010/main" val="3134482968"/>
                </p:ext>
              </p:extLst>
            </p:nvPr>
          </p:nvGraphicFramePr>
          <p:xfrm>
            <a:off x="39431" y="5254632"/>
            <a:ext cx="2840226" cy="440035"/>
          </p:xfrm>
          <a:graphic>
            <a:graphicData uri="http://schemas.openxmlformats.org/presentationml/2006/ole">
              <mc:AlternateContent xmlns:mc="http://schemas.openxmlformats.org/markup-compatibility/2006">
                <mc:Choice xmlns:v="urn:schemas-microsoft-com:vml" Requires="v">
                  <p:oleObj spid="_x0000_s377971" name="Equation" r:id="rId11" imgW="1473120" imgH="228600" progId="Equation.3">
                    <p:embed/>
                  </p:oleObj>
                </mc:Choice>
                <mc:Fallback>
                  <p:oleObj name="Equation" r:id="rId11" imgW="147312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431" y="5254632"/>
                          <a:ext cx="2840226" cy="440035"/>
                        </a:xfrm>
                        <a:prstGeom prst="rect">
                          <a:avLst/>
                        </a:prstGeom>
                        <a:noFill/>
                        <a:ln>
                          <a:noFill/>
                        </a:ln>
                        <a:effectLst/>
                        <a:extLst/>
                      </p:spPr>
                    </p:pic>
                  </p:oleObj>
                </mc:Fallback>
              </mc:AlternateContent>
            </a:graphicData>
          </a:graphic>
        </p:graphicFrame>
        <p:sp>
          <p:nvSpPr>
            <p:cNvPr id="20" name="TextBox 19"/>
            <p:cNvSpPr txBox="1">
              <a:spLocks noChangeArrowheads="1"/>
            </p:cNvSpPr>
            <p:nvPr/>
          </p:nvSpPr>
          <p:spPr bwMode="auto">
            <a:xfrm>
              <a:off x="2579563" y="5245632"/>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21" name="Object 8"/>
            <p:cNvGraphicFramePr>
              <a:graphicFrameLocks noChangeAspect="1"/>
            </p:cNvGraphicFramePr>
            <p:nvPr>
              <p:extLst>
                <p:ext uri="{D42A27DB-BD31-4B8C-83A1-F6EECF244321}">
                  <p14:modId xmlns:p14="http://schemas.microsoft.com/office/powerpoint/2010/main" val="3898841922"/>
                </p:ext>
              </p:extLst>
            </p:nvPr>
          </p:nvGraphicFramePr>
          <p:xfrm>
            <a:off x="73815" y="5936763"/>
            <a:ext cx="2484437" cy="379413"/>
          </p:xfrm>
          <a:graphic>
            <a:graphicData uri="http://schemas.openxmlformats.org/presentationml/2006/ole">
              <mc:AlternateContent xmlns:mc="http://schemas.openxmlformats.org/markup-compatibility/2006">
                <mc:Choice xmlns:v="urn:schemas-microsoft-com:vml" Requires="v">
                  <p:oleObj spid="_x0000_s377972" name="Equation" r:id="rId13" imgW="1498320" imgH="215640" progId="Equation.3">
                    <p:embed/>
                  </p:oleObj>
                </mc:Choice>
                <mc:Fallback>
                  <p:oleObj name="Equation" r:id="rId13" imgW="1498320" imgH="215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3815" y="5936763"/>
                          <a:ext cx="2484437" cy="37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 name="TextBox 21"/>
            <p:cNvSpPr txBox="1">
              <a:spLocks noChangeArrowheads="1"/>
            </p:cNvSpPr>
            <p:nvPr/>
          </p:nvSpPr>
          <p:spPr bwMode="auto">
            <a:xfrm>
              <a:off x="2581567" y="5936763"/>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pSp>
      <p:sp>
        <p:nvSpPr>
          <p:cNvPr id="23" name="TextBox 22"/>
          <p:cNvSpPr txBox="1"/>
          <p:nvPr/>
        </p:nvSpPr>
        <p:spPr>
          <a:xfrm>
            <a:off x="964414" y="1326301"/>
            <a:ext cx="4201791" cy="461665"/>
          </a:xfrm>
          <a:prstGeom prst="rect">
            <a:avLst/>
          </a:prstGeom>
          <a:noFill/>
        </p:spPr>
        <p:txBody>
          <a:bodyPr wrap="none" rtlCol="0">
            <a:spAutoFit/>
          </a:bodyPr>
          <a:lstStyle/>
          <a:p>
            <a:r>
              <a:rPr lang="en-US" sz="2400" b="1" dirty="0" smtClean="0">
                <a:latin typeface="Arial" pitchFamily="34" charset="0"/>
                <a:cs typeface="Arial" pitchFamily="34" charset="0"/>
              </a:rPr>
              <a:t>In terms of molar flow rates</a:t>
            </a:r>
            <a:endParaRPr lang="en-US" sz="2400" b="1" dirty="0">
              <a:latin typeface="Arial" pitchFamily="34" charset="0"/>
              <a:cs typeface="Arial" pitchFamily="34" charset="0"/>
            </a:endParaRPr>
          </a:p>
        </p:txBody>
      </p:sp>
      <p:sp>
        <p:nvSpPr>
          <p:cNvPr id="5" name="TextBox 4"/>
          <p:cNvSpPr txBox="1"/>
          <p:nvPr/>
        </p:nvSpPr>
        <p:spPr>
          <a:xfrm>
            <a:off x="4155717" y="3988505"/>
            <a:ext cx="1287597" cy="646331"/>
          </a:xfrm>
          <a:prstGeom prst="rect">
            <a:avLst/>
          </a:prstGeom>
          <a:noFill/>
        </p:spPr>
        <p:txBody>
          <a:bodyPr wrap="none" rtlCol="0">
            <a:spAutoFit/>
          </a:bodyPr>
          <a:lstStyle/>
          <a:p>
            <a:r>
              <a:rPr lang="en-US" dirty="0" smtClean="0">
                <a:latin typeface="Arial" pitchFamily="34" charset="0"/>
                <a:cs typeface="Arial" pitchFamily="34" charset="0"/>
              </a:rPr>
              <a:t>Same as </a:t>
            </a:r>
            <a:br>
              <a:rPr lang="en-US" dirty="0" smtClean="0">
                <a:latin typeface="Arial" pitchFamily="34" charset="0"/>
                <a:cs typeface="Arial" pitchFamily="34" charset="0"/>
              </a:rPr>
            </a:br>
            <a:r>
              <a:rPr lang="en-US" dirty="0" smtClean="0">
                <a:latin typeface="Arial" pitchFamily="34" charset="0"/>
                <a:cs typeface="Arial" pitchFamily="34" charset="0"/>
              </a:rPr>
              <a:t>Example </a:t>
            </a:r>
            <a:r>
              <a:rPr lang="en-US" dirty="0">
                <a:latin typeface="Arial" pitchFamily="34" charset="0"/>
                <a:cs typeface="Arial" pitchFamily="34" charset="0"/>
              </a:rPr>
              <a:t>A</a:t>
            </a:r>
          </a:p>
        </p:txBody>
      </p:sp>
    </p:spTree>
    <p:extLst>
      <p:ext uri="{BB962C8B-B14F-4D97-AF65-F5344CB8AC3E}">
        <p14:creationId xmlns:p14="http://schemas.microsoft.com/office/powerpoint/2010/main" val="15064735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Lecture 13 – Tuesday 2/26/2013</a:t>
            </a:r>
          </a:p>
        </p:txBody>
      </p:sp>
      <p:sp>
        <p:nvSpPr>
          <p:cNvPr id="3" name="Platshållare för innehåll 2"/>
          <p:cNvSpPr>
            <a:spLocks noGrp="1"/>
          </p:cNvSpPr>
          <p:nvPr>
            <p:ph sz="quarter" idx="1"/>
          </p:nvPr>
        </p:nvSpPr>
        <p:spPr/>
        <p:txBody>
          <a:bodyPr>
            <a:noAutofit/>
          </a:bodyPr>
          <a:lstStyle/>
          <a:p>
            <a:r>
              <a:rPr lang="en-US" sz="2800" dirty="0" smtClean="0">
                <a:latin typeface="Arial" pitchFamily="34" charset="0"/>
                <a:cs typeface="Arial" pitchFamily="34" charset="0"/>
              </a:rPr>
              <a:t>Complex Reactions:</a:t>
            </a:r>
          </a:p>
          <a:p>
            <a:pPr algn="ctr">
              <a:lnSpc>
                <a:spcPct val="90000"/>
              </a:lnSpc>
              <a:buNone/>
            </a:pPr>
            <a:r>
              <a:rPr lang="en-US" sz="2800" dirty="0">
                <a:latin typeface="Arial" pitchFamily="34" charset="0"/>
                <a:cs typeface="Arial" pitchFamily="34" charset="0"/>
              </a:rPr>
              <a:t>A +2B </a:t>
            </a:r>
            <a:r>
              <a:rPr lang="sv-SE" sz="2800" dirty="0">
                <a:latin typeface="Arial" pitchFamily="34" charset="0"/>
                <a:cs typeface="Arial" pitchFamily="34" charset="0"/>
                <a:sym typeface="Wingdings"/>
              </a:rPr>
              <a:t></a:t>
            </a:r>
            <a:r>
              <a:rPr lang="en-US" sz="2800" dirty="0">
                <a:latin typeface="Arial" pitchFamily="34" charset="0"/>
                <a:cs typeface="Arial" pitchFamily="34" charset="0"/>
              </a:rPr>
              <a:t> C</a:t>
            </a:r>
          </a:p>
          <a:p>
            <a:pPr algn="ctr">
              <a:lnSpc>
                <a:spcPct val="90000"/>
              </a:lnSpc>
              <a:buNone/>
            </a:pPr>
            <a:r>
              <a:rPr lang="en-US" sz="2800" dirty="0">
                <a:latin typeface="Arial" pitchFamily="34" charset="0"/>
                <a:cs typeface="Arial" pitchFamily="34" charset="0"/>
              </a:rPr>
              <a:t>A + 3C </a:t>
            </a:r>
            <a:r>
              <a:rPr lang="sv-SE" sz="2800" dirty="0">
                <a:latin typeface="Arial" pitchFamily="34" charset="0"/>
                <a:cs typeface="Arial" pitchFamily="34" charset="0"/>
                <a:sym typeface="Wingdings"/>
              </a:rPr>
              <a:t></a:t>
            </a:r>
            <a:r>
              <a:rPr lang="en-US" sz="2800" dirty="0">
                <a:latin typeface="Arial" pitchFamily="34" charset="0"/>
                <a:cs typeface="Arial" pitchFamily="34" charset="0"/>
              </a:rPr>
              <a:t> </a:t>
            </a:r>
            <a:r>
              <a:rPr lang="en-US" sz="2800" dirty="0" smtClean="0">
                <a:latin typeface="Arial" pitchFamily="34" charset="0"/>
                <a:cs typeface="Arial" pitchFamily="34" charset="0"/>
              </a:rPr>
              <a:t>D</a:t>
            </a:r>
            <a:endParaRPr lang="en-US" sz="2800" dirty="0">
              <a:latin typeface="Arial" pitchFamily="34" charset="0"/>
              <a:cs typeface="Arial" pitchFamily="34" charset="0"/>
            </a:endParaRPr>
          </a:p>
          <a:p>
            <a:pPr lvl="1">
              <a:lnSpc>
                <a:spcPct val="90000"/>
              </a:lnSpc>
            </a:pPr>
            <a:r>
              <a:rPr lang="en-US" dirty="0" smtClean="0">
                <a:latin typeface="Arial" pitchFamily="34" charset="0"/>
                <a:cs typeface="Arial" pitchFamily="34" charset="0"/>
              </a:rPr>
              <a:t>Example A: </a:t>
            </a:r>
            <a:r>
              <a:rPr lang="en-US" dirty="0" smtClean="0">
                <a:solidFill>
                  <a:srgbClr val="0070C0"/>
                </a:solidFill>
                <a:latin typeface="Arial" pitchFamily="34" charset="0"/>
                <a:cs typeface="Arial" pitchFamily="34" charset="0"/>
              </a:rPr>
              <a:t>Liquid Phase</a:t>
            </a:r>
            <a:r>
              <a:rPr lang="en-US" dirty="0" smtClean="0">
                <a:latin typeface="Arial" pitchFamily="34" charset="0"/>
                <a:cs typeface="Arial" pitchFamily="34" charset="0"/>
              </a:rPr>
              <a:t> </a:t>
            </a:r>
            <a:r>
              <a:rPr lang="en-US" dirty="0" smtClean="0">
                <a:solidFill>
                  <a:srgbClr val="FF00FF"/>
                </a:solidFill>
                <a:latin typeface="Arial" pitchFamily="34" charset="0"/>
                <a:cs typeface="Arial" pitchFamily="34" charset="0"/>
              </a:rPr>
              <a:t>PFR</a:t>
            </a:r>
          </a:p>
          <a:p>
            <a:pPr lvl="1">
              <a:lnSpc>
                <a:spcPct val="90000"/>
              </a:lnSpc>
            </a:pPr>
            <a:r>
              <a:rPr lang="en-US" dirty="0">
                <a:latin typeface="Arial" pitchFamily="34" charset="0"/>
                <a:cs typeface="Arial" pitchFamily="34" charset="0"/>
              </a:rPr>
              <a:t>Example B</a:t>
            </a:r>
            <a:r>
              <a:rPr lang="en-US" dirty="0" smtClean="0">
                <a:latin typeface="Arial" pitchFamily="34" charset="0"/>
                <a:cs typeface="Arial" pitchFamily="34" charset="0"/>
              </a:rPr>
              <a:t>: </a:t>
            </a:r>
            <a:r>
              <a:rPr lang="en-US" dirty="0" smtClean="0">
                <a:solidFill>
                  <a:srgbClr val="0070C0"/>
                </a:solidFill>
                <a:latin typeface="Arial" pitchFamily="34" charset="0"/>
                <a:cs typeface="Arial" pitchFamily="34" charset="0"/>
              </a:rPr>
              <a:t>Liquid Phase</a:t>
            </a:r>
            <a:r>
              <a:rPr lang="en-US" dirty="0" smtClean="0">
                <a:latin typeface="Arial" pitchFamily="34" charset="0"/>
                <a:cs typeface="Arial" pitchFamily="34" charset="0"/>
              </a:rPr>
              <a:t> </a:t>
            </a:r>
            <a:r>
              <a:rPr lang="en-US" dirty="0">
                <a:ln w="12700">
                  <a:noFill/>
                  <a:prstDash val="solid"/>
                </a:ln>
                <a:solidFill>
                  <a:srgbClr val="FF0000"/>
                </a:solidFill>
                <a:latin typeface="Arial" pitchFamily="34" charset="0"/>
                <a:cs typeface="Arial" pitchFamily="34" charset="0"/>
              </a:rPr>
              <a:t>CSTR</a:t>
            </a:r>
          </a:p>
          <a:p>
            <a:pPr lvl="1">
              <a:lnSpc>
                <a:spcPct val="90000"/>
              </a:lnSpc>
            </a:pPr>
            <a:r>
              <a:rPr lang="en-US" dirty="0">
                <a:latin typeface="Arial" pitchFamily="34" charset="0"/>
                <a:cs typeface="Arial" pitchFamily="34" charset="0"/>
              </a:rPr>
              <a:t>Example C</a:t>
            </a:r>
            <a:r>
              <a:rPr lang="en-US" dirty="0" smtClean="0">
                <a:latin typeface="Arial" pitchFamily="34" charset="0"/>
                <a:cs typeface="Arial" pitchFamily="34" charset="0"/>
              </a:rPr>
              <a:t>: </a:t>
            </a:r>
            <a:r>
              <a:rPr lang="en-US" dirty="0" smtClean="0">
                <a:solidFill>
                  <a:schemeClr val="accent6">
                    <a:lumMod val="75000"/>
                  </a:schemeClr>
                </a:solidFill>
                <a:latin typeface="Arial" pitchFamily="34" charset="0"/>
                <a:cs typeface="Arial" pitchFamily="34" charset="0"/>
              </a:rPr>
              <a:t>Gas Phase</a:t>
            </a:r>
            <a:r>
              <a:rPr lang="en-US" dirty="0" smtClean="0">
                <a:ln w="12700">
                  <a:noFill/>
                  <a:prstDash val="solid"/>
                </a:ln>
                <a:latin typeface="Arial" pitchFamily="34" charset="0"/>
                <a:cs typeface="Arial" pitchFamily="34" charset="0"/>
              </a:rPr>
              <a:t> </a:t>
            </a:r>
            <a:r>
              <a:rPr lang="en-US" dirty="0" smtClean="0">
                <a:solidFill>
                  <a:srgbClr val="FF00FF"/>
                </a:solidFill>
                <a:latin typeface="Arial" pitchFamily="34" charset="0"/>
                <a:cs typeface="Arial" pitchFamily="34" charset="0"/>
              </a:rPr>
              <a:t>PFR</a:t>
            </a:r>
          </a:p>
          <a:p>
            <a:pPr lvl="1"/>
            <a:r>
              <a:rPr lang="en-US" dirty="0">
                <a:latin typeface="Arial" pitchFamily="34" charset="0"/>
                <a:cs typeface="Arial" pitchFamily="34" charset="0"/>
              </a:rPr>
              <a:t>Example D</a:t>
            </a:r>
            <a:r>
              <a:rPr lang="en-US" dirty="0" smtClean="0">
                <a:latin typeface="Arial" pitchFamily="34" charset="0"/>
                <a:cs typeface="Arial" pitchFamily="34" charset="0"/>
              </a:rPr>
              <a:t>: </a:t>
            </a:r>
            <a:r>
              <a:rPr lang="en-US" dirty="0" smtClean="0">
                <a:solidFill>
                  <a:schemeClr val="accent6">
                    <a:lumMod val="75000"/>
                  </a:schemeClr>
                </a:solidFill>
                <a:latin typeface="Arial" pitchFamily="34" charset="0"/>
                <a:cs typeface="Arial" pitchFamily="34" charset="0"/>
              </a:rPr>
              <a:t>Gas Phase</a:t>
            </a:r>
            <a:r>
              <a:rPr lang="en-US" dirty="0" smtClean="0">
                <a:ln w="12700">
                  <a:noFill/>
                  <a:prstDash val="solid"/>
                </a:ln>
                <a:latin typeface="Arial" pitchFamily="34" charset="0"/>
                <a:cs typeface="Arial" pitchFamily="34" charset="0"/>
              </a:rPr>
              <a:t> </a:t>
            </a:r>
            <a:r>
              <a:rPr lang="en-US" dirty="0">
                <a:solidFill>
                  <a:srgbClr val="7030A0"/>
                </a:solidFill>
                <a:latin typeface="Arial" pitchFamily="34" charset="0"/>
                <a:cs typeface="Arial" pitchFamily="34" charset="0"/>
              </a:rPr>
              <a:t>Membrane </a:t>
            </a:r>
            <a:r>
              <a:rPr lang="en-US" dirty="0" smtClean="0">
                <a:solidFill>
                  <a:srgbClr val="7030A0"/>
                </a:solidFill>
                <a:latin typeface="Arial" pitchFamily="34" charset="0"/>
                <a:cs typeface="Arial" pitchFamily="34" charset="0"/>
              </a:rPr>
              <a:t>Reactors</a:t>
            </a:r>
            <a:endParaRPr lang="en-US" dirty="0" smtClean="0">
              <a:latin typeface="Arial" pitchFamily="34" charset="0"/>
              <a:cs typeface="Arial" pitchFamily="34" charset="0"/>
            </a:endParaRPr>
          </a:p>
          <a:p>
            <a:pPr marL="320040" lvl="1" indent="0">
              <a:buNone/>
            </a:pPr>
            <a:r>
              <a:rPr lang="en-US" sz="2000" dirty="0" smtClean="0">
                <a:ln w="12700">
                  <a:noFill/>
                  <a:prstDash val="solid"/>
                </a:ln>
                <a:latin typeface="Arial" pitchFamily="34" charset="0"/>
                <a:cs typeface="Arial" pitchFamily="34" charset="0"/>
              </a:rPr>
              <a:t>	Sweep </a:t>
            </a:r>
            <a:r>
              <a:rPr lang="en-US" sz="2000" dirty="0">
                <a:ln w="12700">
                  <a:noFill/>
                  <a:prstDash val="solid"/>
                </a:ln>
                <a:latin typeface="Arial" pitchFamily="34" charset="0"/>
                <a:cs typeface="Arial" pitchFamily="34" charset="0"/>
              </a:rPr>
              <a:t>Gas Concentration </a:t>
            </a:r>
            <a:r>
              <a:rPr lang="en-US" sz="2000" dirty="0" smtClean="0">
                <a:ln w="12700">
                  <a:noFill/>
                  <a:prstDash val="solid"/>
                </a:ln>
                <a:latin typeface="Arial" pitchFamily="34" charset="0"/>
                <a:cs typeface="Arial" pitchFamily="34" charset="0"/>
              </a:rPr>
              <a:t>Essentially Zero</a:t>
            </a:r>
          </a:p>
          <a:p>
            <a:pPr marL="320040" lvl="1" indent="0">
              <a:buNone/>
            </a:pPr>
            <a:r>
              <a:rPr lang="en-US" sz="2000" dirty="0">
                <a:ln w="12700">
                  <a:noFill/>
                  <a:prstDash val="solid"/>
                </a:ln>
                <a:latin typeface="Arial" pitchFamily="34" charset="0"/>
                <a:cs typeface="Arial" pitchFamily="34" charset="0"/>
              </a:rPr>
              <a:t>	</a:t>
            </a:r>
            <a:r>
              <a:rPr lang="en-US" sz="2000" dirty="0" smtClean="0">
                <a:ln w="12700">
                  <a:noFill/>
                  <a:prstDash val="solid"/>
                </a:ln>
                <a:latin typeface="Arial" pitchFamily="34" charset="0"/>
                <a:cs typeface="Arial" pitchFamily="34" charset="0"/>
              </a:rPr>
              <a:t>Sweep </a:t>
            </a:r>
            <a:r>
              <a:rPr lang="en-US" sz="2000" dirty="0">
                <a:ln w="12700">
                  <a:noFill/>
                  <a:prstDash val="solid"/>
                </a:ln>
                <a:latin typeface="Arial" pitchFamily="34" charset="0"/>
                <a:cs typeface="Arial" pitchFamily="34" charset="0"/>
              </a:rPr>
              <a:t>Gas Concentration Increases with Distance </a:t>
            </a:r>
          </a:p>
          <a:p>
            <a:pPr marL="548640" lvl="2" indent="-274320">
              <a:lnSpc>
                <a:spcPct val="90000"/>
              </a:lnSpc>
              <a:spcBef>
                <a:spcPts val="580"/>
              </a:spcBef>
              <a:buClr>
                <a:schemeClr val="accent1"/>
              </a:buClr>
            </a:pPr>
            <a:r>
              <a:rPr lang="en-US" sz="2400" dirty="0">
                <a:latin typeface="Arial" pitchFamily="34" charset="0"/>
                <a:cs typeface="Arial" pitchFamily="34" charset="0"/>
              </a:rPr>
              <a:t>Example </a:t>
            </a:r>
            <a:r>
              <a:rPr lang="en-US" sz="2400" dirty="0" smtClean="0">
                <a:latin typeface="Arial" pitchFamily="34" charset="0"/>
                <a:cs typeface="Arial" pitchFamily="34" charset="0"/>
              </a:rPr>
              <a:t>E: </a:t>
            </a:r>
            <a:r>
              <a:rPr lang="en-US" sz="2400" b="1" dirty="0" err="1" smtClean="0">
                <a:solidFill>
                  <a:srgbClr val="00FF99"/>
                </a:solidFill>
                <a:latin typeface="Arial" pitchFamily="34" charset="0"/>
                <a:cs typeface="Arial" pitchFamily="34" charset="0"/>
              </a:rPr>
              <a:t>Semibatch</a:t>
            </a:r>
            <a:r>
              <a:rPr lang="en-US" sz="2400" b="1" dirty="0" smtClean="0">
                <a:solidFill>
                  <a:srgbClr val="00FF99"/>
                </a:solidFill>
                <a:latin typeface="Arial" pitchFamily="34" charset="0"/>
                <a:cs typeface="Arial" pitchFamily="34" charset="0"/>
              </a:rPr>
              <a:t> Reactor</a:t>
            </a:r>
            <a:endParaRPr lang="en-US" sz="2400" b="1" dirty="0">
              <a:solidFill>
                <a:srgbClr val="00FF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4C12D0D-8DFA-4C40-B1C2-BE686922E896}" type="slidenum">
              <a:rPr lang="sv-SE" smtClean="0">
                <a:solidFill>
                  <a:prstClr val="black"/>
                </a:solidFill>
              </a:rPr>
              <a:pPr/>
              <a:t>2</a:t>
            </a:fld>
            <a:endParaRPr lang="sv-SE">
              <a:solidFill>
                <a:prstClr val="black"/>
              </a:solidFill>
            </a:endParaRPr>
          </a:p>
        </p:txBody>
      </p:sp>
    </p:spTree>
    <p:extLst>
      <p:ext uri="{BB962C8B-B14F-4D97-AF65-F5344CB8AC3E}">
        <p14:creationId xmlns:p14="http://schemas.microsoft.com/office/powerpoint/2010/main" val="94705376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20</a:t>
            </a:fld>
            <a:endParaRPr lang="sv-SE"/>
          </a:p>
        </p:txBody>
      </p:sp>
      <p:sp>
        <p:nvSpPr>
          <p:cNvPr id="7" name="Text Box 7"/>
          <p:cNvSpPr txBox="1">
            <a:spLocks noChangeArrowheads="1"/>
          </p:cNvSpPr>
          <p:nvPr/>
        </p:nvSpPr>
        <p:spPr bwMode="auto">
          <a:xfrm>
            <a:off x="949051" y="176442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8" name="Object 2"/>
          <p:cNvGraphicFramePr>
            <a:graphicFrameLocks noGrp="1" noChangeAspect="1"/>
          </p:cNvGraphicFramePr>
          <p:nvPr>
            <p:ph sz="quarter" idx="1"/>
            <p:extLst>
              <p:ext uri="{D42A27DB-BD31-4B8C-83A1-F6EECF244321}">
                <p14:modId xmlns:p14="http://schemas.microsoft.com/office/powerpoint/2010/main" val="3975090730"/>
              </p:ext>
            </p:extLst>
          </p:nvPr>
        </p:nvGraphicFramePr>
        <p:xfrm>
          <a:off x="2005013" y="2279526"/>
          <a:ext cx="1916112" cy="933450"/>
        </p:xfrm>
        <a:graphic>
          <a:graphicData uri="http://schemas.openxmlformats.org/presentationml/2006/ole">
            <mc:AlternateContent xmlns:mc="http://schemas.openxmlformats.org/markup-compatibility/2006">
              <mc:Choice xmlns:v="urn:schemas-microsoft-com:vml" Requires="v">
                <p:oleObj spid="_x0000_s378985"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5013" y="2279526"/>
                        <a:ext cx="1916112" cy="93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06000488"/>
              </p:ext>
            </p:extLst>
          </p:nvPr>
        </p:nvGraphicFramePr>
        <p:xfrm>
          <a:off x="-36512" y="3429000"/>
          <a:ext cx="9158630" cy="396240"/>
        </p:xfrm>
        <a:graphic>
          <a:graphicData uri="http://schemas.openxmlformats.org/drawingml/2006/table">
            <a:tbl>
              <a:tblPr firstRow="1" bandRow="1">
                <a:effectLst/>
                <a:tableStyleId>{2D5ABB26-0587-4C30-8999-92F81FD0307C}</a:tableStyleId>
              </a:tblPr>
              <a:tblGrid>
                <a:gridCol w="3600400"/>
                <a:gridCol w="2304256"/>
                <a:gridCol w="3253974"/>
              </a:tblGrid>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n>
                            <a:noFill/>
                          </a:ln>
                          <a:solidFill>
                            <a:srgbClr val="FFC000"/>
                          </a:solidFill>
                          <a:effectLst/>
                          <a:latin typeface="Arial" pitchFamily="34" charset="0"/>
                          <a:cs typeface="Arial" pitchFamily="34" charset="0"/>
                        </a:rPr>
                        <a:t>1) Mole Balance</a:t>
                      </a:r>
                      <a:r>
                        <a:rPr kumimoji="0" lang="en-US" sz="2000" b="1" kern="1200" baseline="0" dirty="0" smtClean="0">
                          <a:ln w="12700">
                            <a:noFill/>
                            <a:prstDash val="solid"/>
                          </a:ln>
                          <a:solidFill>
                            <a:srgbClr val="FFFF00"/>
                          </a:solidFill>
                          <a:effectLst/>
                          <a:latin typeface="Arial" pitchFamily="34" charset="0"/>
                          <a:ea typeface="+mn-ea"/>
                          <a:cs typeface="Arial" pitchFamily="34" charset="0"/>
                        </a:rPr>
                        <a:t>  </a:t>
                      </a:r>
                      <a:r>
                        <a:rPr kumimoji="0" lang="en-US" sz="2000" b="1" kern="1200" dirty="0" smtClean="0">
                          <a:ln w="12700">
                            <a:noFill/>
                            <a:prstDash val="solid"/>
                          </a:ln>
                          <a:solidFill>
                            <a:schemeClr val="tx1"/>
                          </a:solidFill>
                          <a:effectLst/>
                          <a:latin typeface="Arial" pitchFamily="34" charset="0"/>
                          <a:ea typeface="+mj-ea"/>
                          <a:cs typeface="Arial" pitchFamily="34" charset="0"/>
                        </a:rPr>
                        <a:t>(1–4) </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pPr algn="ctr"/>
                      <a:r>
                        <a:rPr lang="en-US" sz="2000" b="1" dirty="0" smtClean="0">
                          <a:ln>
                            <a:noFill/>
                          </a:ln>
                          <a:solidFill>
                            <a:srgbClr val="E818CA"/>
                          </a:solidFill>
                          <a:effectLst/>
                          <a:latin typeface="Arial" pitchFamily="34" charset="0"/>
                          <a:cs typeface="Arial" pitchFamily="34" charset="0"/>
                        </a:rPr>
                        <a:t>2) Rates </a:t>
                      </a:r>
                      <a:r>
                        <a:rPr kumimoji="0" lang="en-US" sz="2000" b="1" kern="1200" dirty="0" smtClean="0">
                          <a:ln w="12700">
                            <a:noFill/>
                            <a:prstDash val="solid"/>
                          </a:ln>
                          <a:solidFill>
                            <a:schemeClr val="tx1"/>
                          </a:solidFill>
                          <a:effectLst/>
                          <a:latin typeface="Arial" pitchFamily="34" charset="0"/>
                          <a:ea typeface="+mj-ea"/>
                          <a:cs typeface="Arial" pitchFamily="34" charset="0"/>
                        </a:rPr>
                        <a:t>(5–14)</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r>
                        <a:rPr lang="en-US" sz="2000" b="1" dirty="0" smtClean="0">
                          <a:ln>
                            <a:noFill/>
                          </a:ln>
                          <a:solidFill>
                            <a:srgbClr val="00B050"/>
                          </a:solidFill>
                          <a:effectLst/>
                          <a:latin typeface="Arial" pitchFamily="34" charset="0"/>
                          <a:cs typeface="Arial" pitchFamily="34" charset="0"/>
                        </a:rPr>
                        <a:t>3) Stoichiometry: </a:t>
                      </a:r>
                      <a:r>
                        <a:rPr kumimoji="0" lang="en-US" sz="2000" b="1" kern="1200" dirty="0" smtClean="0">
                          <a:ln w="12700">
                            <a:noFill/>
                            <a:prstDash val="solid"/>
                          </a:ln>
                          <a:solidFill>
                            <a:schemeClr val="tx1"/>
                          </a:solidFill>
                          <a:effectLst/>
                          <a:latin typeface="Arial" pitchFamily="34" charset="0"/>
                          <a:ea typeface="+mj-ea"/>
                          <a:cs typeface="Arial" pitchFamily="34" charset="0"/>
                        </a:rPr>
                        <a:t>(15–19)</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r>
            </a:tbl>
          </a:graphicData>
        </a:graphic>
      </p:graphicFrame>
      <p:sp>
        <p:nvSpPr>
          <p:cNvPr id="23" name="TextBox 22"/>
          <p:cNvSpPr txBox="1"/>
          <p:nvPr/>
        </p:nvSpPr>
        <p:spPr>
          <a:xfrm>
            <a:off x="964414" y="1326301"/>
            <a:ext cx="3876382" cy="461665"/>
          </a:xfrm>
          <a:prstGeom prst="rect">
            <a:avLst/>
          </a:prstGeom>
          <a:noFill/>
        </p:spPr>
        <p:txBody>
          <a:bodyPr wrap="none" rtlCol="0">
            <a:spAutoFit/>
          </a:bodyPr>
          <a:lstStyle/>
          <a:p>
            <a:r>
              <a:rPr lang="en-US" sz="2400" b="1" dirty="0" smtClean="0">
                <a:latin typeface="Arial" pitchFamily="34" charset="0"/>
                <a:cs typeface="Arial" pitchFamily="34" charset="0"/>
              </a:rPr>
              <a:t>In terms of concentration</a:t>
            </a:r>
            <a:endParaRPr lang="en-US" sz="2400" b="1" dirty="0">
              <a:latin typeface="Arial" pitchFamily="34" charset="0"/>
              <a:cs typeface="Arial" pitchFamily="34" charset="0"/>
            </a:endParaRPr>
          </a:p>
        </p:txBody>
      </p:sp>
      <p:grpSp>
        <p:nvGrpSpPr>
          <p:cNvPr id="24" name="Group 23"/>
          <p:cNvGrpSpPr/>
          <p:nvPr/>
        </p:nvGrpSpPr>
        <p:grpSpPr>
          <a:xfrm>
            <a:off x="84584" y="3895658"/>
            <a:ext cx="3767336" cy="2467311"/>
            <a:chOff x="228600" y="3962400"/>
            <a:chExt cx="3767336" cy="2467311"/>
          </a:xfrm>
        </p:grpSpPr>
        <p:graphicFrame>
          <p:nvGraphicFramePr>
            <p:cNvPr id="25" name="Object 5"/>
            <p:cNvGraphicFramePr>
              <a:graphicFrameLocks noChangeAspect="1"/>
            </p:cNvGraphicFramePr>
            <p:nvPr>
              <p:extLst>
                <p:ext uri="{D42A27DB-BD31-4B8C-83A1-F6EECF244321}">
                  <p14:modId xmlns:p14="http://schemas.microsoft.com/office/powerpoint/2010/main" val="424413017"/>
                </p:ext>
              </p:extLst>
            </p:nvPr>
          </p:nvGraphicFramePr>
          <p:xfrm>
            <a:off x="300608" y="4017654"/>
            <a:ext cx="2736304" cy="360362"/>
          </p:xfrm>
          <a:graphic>
            <a:graphicData uri="http://schemas.openxmlformats.org/presentationml/2006/ole">
              <mc:AlternateContent xmlns:mc="http://schemas.openxmlformats.org/markup-compatibility/2006">
                <mc:Choice xmlns:v="urn:schemas-microsoft-com:vml" Requires="v">
                  <p:oleObj spid="_x0000_s378986" name="Equation" r:id="rId5" imgW="1879560" imgH="228600" progId="Equation.3">
                    <p:embed/>
                  </p:oleObj>
                </mc:Choice>
                <mc:Fallback>
                  <p:oleObj name="Equation" r:id="rId5" imgW="18795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0608" y="4017654"/>
                          <a:ext cx="2736304"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 name="TextBox 17"/>
            <p:cNvSpPr txBox="1">
              <a:spLocks noChangeArrowheads="1"/>
            </p:cNvSpPr>
            <p:nvPr/>
          </p:nvSpPr>
          <p:spPr bwMode="auto">
            <a:xfrm>
              <a:off x="2890025" y="3962400"/>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a:t>
              </a:r>
              <a:r>
                <a:rPr lang="en-US" sz="2100" dirty="0" smtClean="0">
                  <a:latin typeface="Arial" pitchFamily="34" charset="0"/>
                  <a:cs typeface="Arial" pitchFamily="34" charset="0"/>
                </a:rPr>
                <a:t>(=0</a:t>
              </a:r>
              <a:r>
                <a:rPr lang="en-US" sz="2100" dirty="0">
                  <a:latin typeface="Arial" pitchFamily="34" charset="0"/>
                  <a:cs typeface="Arial" pitchFamily="34" charset="0"/>
                </a:rPr>
                <a:t>)</a:t>
              </a:r>
            </a:p>
          </p:txBody>
        </p:sp>
        <p:graphicFrame>
          <p:nvGraphicFramePr>
            <p:cNvPr id="27" name="Object 6"/>
            <p:cNvGraphicFramePr>
              <a:graphicFrameLocks noChangeAspect="1"/>
            </p:cNvGraphicFramePr>
            <p:nvPr>
              <p:extLst>
                <p:ext uri="{D42A27DB-BD31-4B8C-83A1-F6EECF244321}">
                  <p14:modId xmlns:p14="http://schemas.microsoft.com/office/powerpoint/2010/main" val="643574612"/>
                </p:ext>
              </p:extLst>
            </p:nvPr>
          </p:nvGraphicFramePr>
          <p:xfrm>
            <a:off x="251420" y="4696657"/>
            <a:ext cx="2785492" cy="364902"/>
          </p:xfrm>
          <a:graphic>
            <a:graphicData uri="http://schemas.openxmlformats.org/presentationml/2006/ole">
              <mc:AlternateContent xmlns:mc="http://schemas.openxmlformats.org/markup-compatibility/2006">
                <mc:Choice xmlns:v="urn:schemas-microsoft-com:vml" Requires="v">
                  <p:oleObj spid="_x0000_s378987" name="Equation" r:id="rId7" imgW="1904760" imgH="228600" progId="Equation.3">
                    <p:embed/>
                  </p:oleObj>
                </mc:Choice>
                <mc:Fallback>
                  <p:oleObj name="Equation" r:id="rId7" imgW="19047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20" y="4696657"/>
                          <a:ext cx="2785492" cy="364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 name="TextBox 27"/>
            <p:cNvSpPr txBox="1">
              <a:spLocks noChangeArrowheads="1"/>
            </p:cNvSpPr>
            <p:nvPr/>
          </p:nvSpPr>
          <p:spPr bwMode="auto">
            <a:xfrm>
              <a:off x="2913812" y="4629511"/>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29" name="Object 7"/>
            <p:cNvGraphicFramePr>
              <a:graphicFrameLocks noChangeAspect="1"/>
            </p:cNvGraphicFramePr>
            <p:nvPr>
              <p:extLst>
                <p:ext uri="{D42A27DB-BD31-4B8C-83A1-F6EECF244321}">
                  <p14:modId xmlns:p14="http://schemas.microsoft.com/office/powerpoint/2010/main" val="3257246048"/>
                </p:ext>
              </p:extLst>
            </p:nvPr>
          </p:nvGraphicFramePr>
          <p:xfrm>
            <a:off x="228600" y="5349591"/>
            <a:ext cx="2736304" cy="384793"/>
          </p:xfrm>
          <a:graphic>
            <a:graphicData uri="http://schemas.openxmlformats.org/presentationml/2006/ole">
              <mc:AlternateContent xmlns:mc="http://schemas.openxmlformats.org/markup-compatibility/2006">
                <mc:Choice xmlns:v="urn:schemas-microsoft-com:vml" Requires="v">
                  <p:oleObj spid="_x0000_s378988" name="Equation" r:id="rId9" imgW="1625400" imgH="228600" progId="Equation.3">
                    <p:embed/>
                  </p:oleObj>
                </mc:Choice>
                <mc:Fallback>
                  <p:oleObj name="Equation" r:id="rId9" imgW="16254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600" y="5349591"/>
                          <a:ext cx="2736304" cy="38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 name="TextBox 29"/>
            <p:cNvSpPr txBox="1">
              <a:spLocks noChangeArrowheads="1"/>
            </p:cNvSpPr>
            <p:nvPr/>
          </p:nvSpPr>
          <p:spPr bwMode="auto">
            <a:xfrm>
              <a:off x="2913812" y="5294015"/>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31" name="Object 8"/>
            <p:cNvGraphicFramePr>
              <a:graphicFrameLocks noChangeAspect="1"/>
            </p:cNvGraphicFramePr>
            <p:nvPr>
              <p:extLst>
                <p:ext uri="{D42A27DB-BD31-4B8C-83A1-F6EECF244321}">
                  <p14:modId xmlns:p14="http://schemas.microsoft.com/office/powerpoint/2010/main" val="1026504667"/>
                </p:ext>
              </p:extLst>
            </p:nvPr>
          </p:nvGraphicFramePr>
          <p:xfrm>
            <a:off x="228601" y="6028073"/>
            <a:ext cx="2736304" cy="401638"/>
          </p:xfrm>
          <a:graphic>
            <a:graphicData uri="http://schemas.openxmlformats.org/presentationml/2006/ole">
              <mc:AlternateContent xmlns:mc="http://schemas.openxmlformats.org/markup-compatibility/2006">
                <mc:Choice xmlns:v="urn:schemas-microsoft-com:vml" Requires="v">
                  <p:oleObj spid="_x0000_s378989" name="Equation" r:id="rId11" imgW="1650960" imgH="228600" progId="Equation.3">
                    <p:embed/>
                  </p:oleObj>
                </mc:Choice>
                <mc:Fallback>
                  <p:oleObj name="Equation" r:id="rId11" imgW="16509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1" y="6028073"/>
                          <a:ext cx="2736304"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 name="TextBox 31"/>
            <p:cNvSpPr txBox="1">
              <a:spLocks noChangeArrowheads="1"/>
            </p:cNvSpPr>
            <p:nvPr/>
          </p:nvSpPr>
          <p:spPr bwMode="auto">
            <a:xfrm>
              <a:off x="2913812" y="5997663"/>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pSp>
      <p:graphicFrame>
        <p:nvGraphicFramePr>
          <p:cNvPr id="33" name="Object 2"/>
          <p:cNvGraphicFramePr>
            <a:graphicFrameLocks noChangeAspect="1"/>
          </p:cNvGraphicFramePr>
          <p:nvPr>
            <p:extLst>
              <p:ext uri="{D42A27DB-BD31-4B8C-83A1-F6EECF244321}">
                <p14:modId xmlns:p14="http://schemas.microsoft.com/office/powerpoint/2010/main" val="2044960384"/>
              </p:ext>
            </p:extLst>
          </p:nvPr>
        </p:nvGraphicFramePr>
        <p:xfrm>
          <a:off x="6228184" y="3989977"/>
          <a:ext cx="2629960" cy="734423"/>
        </p:xfrm>
        <a:graphic>
          <a:graphicData uri="http://schemas.openxmlformats.org/presentationml/2006/ole">
            <mc:AlternateContent xmlns:mc="http://schemas.openxmlformats.org/markup-compatibility/2006">
              <mc:Choice xmlns:v="urn:schemas-microsoft-com:vml" Requires="v">
                <p:oleObj spid="_x0000_s378990" name="Equation" r:id="rId13" imgW="1549080" imgH="431640" progId="Equation.3">
                  <p:embed/>
                </p:oleObj>
              </mc:Choice>
              <mc:Fallback>
                <p:oleObj name="Equation" r:id="rId13" imgW="1549080" imgH="431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28184" y="3989977"/>
                        <a:ext cx="2629960" cy="734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8" name="TextBox 17"/>
          <p:cNvSpPr txBox="1"/>
          <p:nvPr/>
        </p:nvSpPr>
        <p:spPr>
          <a:xfrm>
            <a:off x="4150583" y="3950741"/>
            <a:ext cx="1287597" cy="646331"/>
          </a:xfrm>
          <a:prstGeom prst="rect">
            <a:avLst/>
          </a:prstGeom>
          <a:noFill/>
        </p:spPr>
        <p:txBody>
          <a:bodyPr wrap="none" rtlCol="0">
            <a:spAutoFit/>
          </a:bodyPr>
          <a:lstStyle/>
          <a:p>
            <a:r>
              <a:rPr lang="en-US" dirty="0" smtClean="0">
                <a:latin typeface="Arial" pitchFamily="34" charset="0"/>
                <a:cs typeface="Arial" pitchFamily="34" charset="0"/>
              </a:rPr>
              <a:t>Same as </a:t>
            </a:r>
            <a:br>
              <a:rPr lang="en-US" dirty="0" smtClean="0">
                <a:latin typeface="Arial" pitchFamily="34" charset="0"/>
                <a:cs typeface="Arial" pitchFamily="34" charset="0"/>
              </a:rPr>
            </a:br>
            <a:r>
              <a:rPr lang="en-US" dirty="0" smtClean="0">
                <a:latin typeface="Arial" pitchFamily="34" charset="0"/>
                <a:cs typeface="Arial" pitchFamily="34" charset="0"/>
              </a:rPr>
              <a:t>Example </a:t>
            </a:r>
            <a:r>
              <a:rPr lang="en-US" dirty="0">
                <a:latin typeface="Arial" pitchFamily="34" charset="0"/>
                <a:cs typeface="Arial" pitchFamily="34" charset="0"/>
              </a:rPr>
              <a:t>A</a:t>
            </a:r>
          </a:p>
        </p:txBody>
      </p:sp>
    </p:spTree>
    <p:extLst>
      <p:ext uri="{BB962C8B-B14F-4D97-AF65-F5344CB8AC3E}">
        <p14:creationId xmlns:p14="http://schemas.microsoft.com/office/powerpoint/2010/main" val="317055150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21</a:t>
            </a:fld>
            <a:endParaRPr lang="sv-SE"/>
          </a:p>
        </p:txBody>
      </p:sp>
      <p:grpSp>
        <p:nvGrpSpPr>
          <p:cNvPr id="5" name="Group 4"/>
          <p:cNvGrpSpPr/>
          <p:nvPr/>
        </p:nvGrpSpPr>
        <p:grpSpPr>
          <a:xfrm>
            <a:off x="914400" y="1579374"/>
            <a:ext cx="8026400" cy="3970692"/>
            <a:chOff x="914400" y="1579374"/>
            <a:chExt cx="8026400" cy="3970692"/>
          </a:xfrm>
        </p:grpSpPr>
        <p:grpSp>
          <p:nvGrpSpPr>
            <p:cNvPr id="19" name="Grupp 13"/>
            <p:cNvGrpSpPr/>
            <p:nvPr/>
          </p:nvGrpSpPr>
          <p:grpSpPr>
            <a:xfrm>
              <a:off x="914400" y="1579374"/>
              <a:ext cx="8026400" cy="2569706"/>
              <a:chOff x="914400" y="2070100"/>
              <a:chExt cx="8026400" cy="2569706"/>
            </a:xfrm>
          </p:grpSpPr>
          <p:sp>
            <p:nvSpPr>
              <p:cNvPr id="20"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21" name="Grupp 18"/>
              <p:cNvGrpSpPr/>
              <p:nvPr/>
            </p:nvGrpSpPr>
            <p:grpSpPr>
              <a:xfrm>
                <a:off x="914400" y="3328477"/>
                <a:ext cx="8026400" cy="1311329"/>
                <a:chOff x="381000" y="2764915"/>
                <a:chExt cx="8305800" cy="1311329"/>
              </a:xfrm>
            </p:grpSpPr>
            <p:grpSp>
              <p:nvGrpSpPr>
                <p:cNvPr id="22" name="Grupp 12"/>
                <p:cNvGrpSpPr/>
                <p:nvPr/>
              </p:nvGrpSpPr>
              <p:grpSpPr>
                <a:xfrm>
                  <a:off x="698053" y="2764915"/>
                  <a:ext cx="5905726" cy="549974"/>
                  <a:chOff x="698053" y="2561715"/>
                  <a:chExt cx="5905726" cy="549974"/>
                </a:xfrm>
              </p:grpSpPr>
              <p:graphicFrame>
                <p:nvGraphicFramePr>
                  <p:cNvPr id="35" name="Object 2"/>
                  <p:cNvGraphicFramePr>
                    <a:graphicFrameLocks noChangeAspect="1"/>
                  </p:cNvGraphicFramePr>
                  <p:nvPr>
                    <p:extLst>
                      <p:ext uri="{D42A27DB-BD31-4B8C-83A1-F6EECF244321}">
                        <p14:modId xmlns:p14="http://schemas.microsoft.com/office/powerpoint/2010/main" val="1375702351"/>
                      </p:ext>
                    </p:extLst>
                  </p:nvPr>
                </p:nvGraphicFramePr>
                <p:xfrm>
                  <a:off x="698053" y="2562414"/>
                  <a:ext cx="2743411" cy="549275"/>
                </p:xfrm>
                <a:graphic>
                  <a:graphicData uri="http://schemas.openxmlformats.org/presentationml/2006/ole">
                    <mc:AlternateContent xmlns:mc="http://schemas.openxmlformats.org/markup-compatibility/2006">
                      <mc:Choice xmlns:v="urn:schemas-microsoft-com:vml" Requires="v">
                        <p:oleObj spid="_x0000_s379983"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562414"/>
                                <a:ext cx="2743411"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6" name="Object 3"/>
                  <p:cNvGraphicFramePr>
                    <a:graphicFrameLocks noChangeAspect="1"/>
                  </p:cNvGraphicFramePr>
                  <p:nvPr>
                    <p:extLst>
                      <p:ext uri="{D42A27DB-BD31-4B8C-83A1-F6EECF244321}">
                        <p14:modId xmlns:p14="http://schemas.microsoft.com/office/powerpoint/2010/main" val="280222618"/>
                      </p:ext>
                    </p:extLst>
                  </p:nvPr>
                </p:nvGraphicFramePr>
                <p:xfrm>
                  <a:off x="4374553" y="2561715"/>
                  <a:ext cx="2229226" cy="549275"/>
                </p:xfrm>
                <a:graphic>
                  <a:graphicData uri="http://schemas.openxmlformats.org/presentationml/2006/ole">
                    <mc:AlternateContent xmlns:mc="http://schemas.openxmlformats.org/markup-compatibility/2006">
                      <mc:Choice xmlns:v="urn:schemas-microsoft-com:vml" Requires="v">
                        <p:oleObj spid="_x0000_s379984"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561715"/>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34"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37" name="Grupp 17"/>
            <p:cNvGrpSpPr/>
            <p:nvPr/>
          </p:nvGrpSpPr>
          <p:grpSpPr>
            <a:xfrm>
              <a:off x="914400" y="4293823"/>
              <a:ext cx="8026400" cy="1256243"/>
              <a:chOff x="381000" y="4405313"/>
              <a:chExt cx="8305800" cy="1256243"/>
            </a:xfrm>
          </p:grpSpPr>
          <p:sp>
            <p:nvSpPr>
              <p:cNvPr id="38"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39" name="Grupp 13"/>
              <p:cNvGrpSpPr/>
              <p:nvPr/>
            </p:nvGrpSpPr>
            <p:grpSpPr>
              <a:xfrm>
                <a:off x="698053" y="4405313"/>
                <a:ext cx="5894227" cy="548052"/>
                <a:chOff x="698053" y="3529013"/>
                <a:chExt cx="5894227" cy="548052"/>
              </a:xfrm>
            </p:grpSpPr>
            <p:graphicFrame>
              <p:nvGraphicFramePr>
                <p:cNvPr id="40" name="Object 4"/>
                <p:cNvGraphicFramePr>
                  <a:graphicFrameLocks noChangeAspect="1"/>
                </p:cNvGraphicFramePr>
                <p:nvPr>
                  <p:extLst>
                    <p:ext uri="{D42A27DB-BD31-4B8C-83A1-F6EECF244321}">
                      <p14:modId xmlns:p14="http://schemas.microsoft.com/office/powerpoint/2010/main" val="3053627857"/>
                    </p:ext>
                  </p:extLst>
                </p:nvPr>
              </p:nvGraphicFramePr>
              <p:xfrm>
                <a:off x="698053" y="3529378"/>
                <a:ext cx="3024323" cy="547687"/>
              </p:xfrm>
              <a:graphic>
                <a:graphicData uri="http://schemas.openxmlformats.org/presentationml/2006/ole">
                  <mc:AlternateContent xmlns:mc="http://schemas.openxmlformats.org/markup-compatibility/2006">
                    <mc:Choice xmlns:v="urn:schemas-microsoft-com:vml" Requires="v">
                      <p:oleObj spid="_x0000_s379985"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529378"/>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1" name="Object 5"/>
                <p:cNvGraphicFramePr>
                  <a:graphicFrameLocks noChangeAspect="1"/>
                </p:cNvGraphicFramePr>
                <p:nvPr/>
              </p:nvGraphicFramePr>
              <p:xfrm>
                <a:off x="4366338" y="3529013"/>
                <a:ext cx="2225942" cy="547688"/>
              </p:xfrm>
              <a:graphic>
                <a:graphicData uri="http://schemas.openxmlformats.org/presentationml/2006/ole">
                  <mc:AlternateContent xmlns:mc="http://schemas.openxmlformats.org/markup-compatibility/2006">
                    <mc:Choice xmlns:v="urn:schemas-microsoft-com:vml" Requires="v">
                      <p:oleObj spid="_x0000_s379986"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529013"/>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174502068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22</a:t>
            </a:fld>
            <a:endParaRPr lang="sv-SE"/>
          </a:p>
        </p:txBody>
      </p:sp>
      <p:sp>
        <p:nvSpPr>
          <p:cNvPr id="4" name="Content Placeholder 3"/>
          <p:cNvSpPr>
            <a:spLocks noGrp="1"/>
          </p:cNvSpPr>
          <p:nvPr>
            <p:ph sz="quarter" idx="1"/>
          </p:nvPr>
        </p:nvSpPr>
        <p:spPr/>
        <p:txBody>
          <a:bodyPr/>
          <a:lstStyle/>
          <a:p>
            <a:pPr marL="0" indent="0">
              <a:buNone/>
            </a:pPr>
            <a:r>
              <a:rPr lang="en-US" sz="2800" b="1" dirty="0" smtClean="0">
                <a:solidFill>
                  <a:srgbClr val="FFC000"/>
                </a:solidFill>
                <a:latin typeface="Arial" pitchFamily="34" charset="0"/>
                <a:cs typeface="Arial" pitchFamily="34" charset="0"/>
              </a:rPr>
              <a:t>1) Mole Balance</a:t>
            </a: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r>
              <a:rPr lang="en-US" sz="2800" b="1" dirty="0">
                <a:solidFill>
                  <a:srgbClr val="E818CA"/>
                </a:solidFill>
                <a:latin typeface="Arial" pitchFamily="34" charset="0"/>
                <a:cs typeface="Arial" pitchFamily="34" charset="0"/>
              </a:rPr>
              <a:t>2) Rate Laws:  </a:t>
            </a:r>
            <a:r>
              <a:rPr lang="en-US" sz="2400" dirty="0">
                <a:latin typeface="Arial" pitchFamily="34" charset="0"/>
                <a:ea typeface="Arial" pitchFamily="34" charset="0"/>
                <a:cs typeface="Arial" pitchFamily="34" charset="0"/>
              </a:rPr>
              <a:t>(5)-(14) same as </a:t>
            </a:r>
            <a:r>
              <a:rPr lang="en-US" sz="2400" dirty="0">
                <a:solidFill>
                  <a:srgbClr val="FF0000"/>
                </a:solidFill>
                <a:latin typeface="Arial" pitchFamily="34" charset="0"/>
                <a:cs typeface="Arial" pitchFamily="34" charset="0"/>
              </a:rPr>
              <a:t>CSTR</a:t>
            </a:r>
            <a:endParaRPr lang="en-US" dirty="0">
              <a:latin typeface="Arial" pitchFamily="34" charset="0"/>
              <a:cs typeface="Arial" pitchFamily="34" charset="0"/>
            </a:endParaRPr>
          </a:p>
        </p:txBody>
      </p:sp>
      <p:graphicFrame>
        <p:nvGraphicFramePr>
          <p:cNvPr id="18" name="Object 6"/>
          <p:cNvGraphicFramePr>
            <a:graphicFrameLocks noChangeAspect="1"/>
          </p:cNvGraphicFramePr>
          <p:nvPr>
            <p:extLst>
              <p:ext uri="{D42A27DB-BD31-4B8C-83A1-F6EECF244321}">
                <p14:modId xmlns:p14="http://schemas.microsoft.com/office/powerpoint/2010/main" val="402805936"/>
              </p:ext>
            </p:extLst>
          </p:nvPr>
        </p:nvGraphicFramePr>
        <p:xfrm>
          <a:off x="2163763" y="2276475"/>
          <a:ext cx="4960937" cy="1835150"/>
        </p:xfrm>
        <a:graphic>
          <a:graphicData uri="http://schemas.openxmlformats.org/presentationml/2006/ole">
            <mc:AlternateContent xmlns:mc="http://schemas.openxmlformats.org/markup-compatibility/2006">
              <mc:Choice xmlns:v="urn:schemas-microsoft-com:vml" Requires="v">
                <p:oleObj spid="_x0000_s380949" name="Equation" r:id="rId3" imgW="2197080" imgH="812520" progId="Equation.3">
                  <p:embed/>
                </p:oleObj>
              </mc:Choice>
              <mc:Fallback>
                <p:oleObj name="Equation" r:id="rId3" imgW="2197080" imgH="812520" progId="Equation.3">
                  <p:embed/>
                  <p:pic>
                    <p:nvPicPr>
                      <p:cNvPr id="0" name=""/>
                      <p:cNvPicPr>
                        <a:picLocks noChangeAspect="1" noChangeArrowheads="1"/>
                      </p:cNvPicPr>
                      <p:nvPr/>
                    </p:nvPicPr>
                    <p:blipFill>
                      <a:blip r:embed="rId4"/>
                      <a:srcRect/>
                      <a:stretch>
                        <a:fillRect/>
                      </a:stretch>
                    </p:blipFill>
                    <p:spPr bwMode="auto">
                      <a:xfrm>
                        <a:off x="2163763" y="2276475"/>
                        <a:ext cx="4960937" cy="1835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3" name="Picture 22"/>
          <p:cNvPicPr/>
          <p:nvPr/>
        </p:nvPicPr>
        <p:blipFill>
          <a:blip r:embed="rId5"/>
          <a:srcRect/>
          <a:stretch>
            <a:fillRect/>
          </a:stretch>
        </p:blipFill>
        <p:spPr bwMode="auto">
          <a:xfrm>
            <a:off x="7455446" y="1949624"/>
            <a:ext cx="1040080" cy="924386"/>
          </a:xfrm>
          <a:prstGeom prst="rect">
            <a:avLst/>
          </a:prstGeom>
          <a:noFill/>
          <a:ln w="9525">
            <a:noFill/>
            <a:miter lim="800000"/>
            <a:headEnd/>
            <a:tailEnd/>
          </a:ln>
        </p:spPr>
      </p:pic>
    </p:spTree>
    <p:extLst>
      <p:ext uri="{BB962C8B-B14F-4D97-AF65-F5344CB8AC3E}">
        <p14:creationId xmlns:p14="http://schemas.microsoft.com/office/powerpoint/2010/main" val="252779041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23</a:t>
            </a:fld>
            <a:endParaRPr lang="sv-SE"/>
          </a:p>
        </p:txBody>
      </p:sp>
      <p:sp>
        <p:nvSpPr>
          <p:cNvPr id="8" name="Rektangel 9"/>
          <p:cNvSpPr>
            <a:spLocks noGrp="1" noChangeArrowheads="1"/>
          </p:cNvSpPr>
          <p:nvPr>
            <p:ph sz="quarter" idx="1"/>
          </p:nvPr>
        </p:nvSpPr>
        <p:spPr bwMode="auto">
          <a:xfrm>
            <a:off x="914400" y="1447800"/>
            <a:ext cx="7772400" cy="4770537"/>
          </a:xfrm>
          <a:prstGeom prst="rect">
            <a:avLst/>
          </a:prstGeom>
          <a:noFill/>
          <a:ln w="9525">
            <a:noFill/>
            <a:miter lim="800000"/>
            <a:headEnd/>
            <a:tailEnd/>
          </a:ln>
        </p:spPr>
        <p:txBody>
          <a:bodyPr>
            <a:spAutoFit/>
          </a:bodyPr>
          <a:lstStyle/>
          <a:p>
            <a:pPr marL="0" indent="0" fontAlgn="auto">
              <a:spcBef>
                <a:spcPts val="0"/>
              </a:spcBef>
              <a:spcAft>
                <a:spcPts val="0"/>
              </a:spcAft>
              <a:buNone/>
              <a:defRPr/>
            </a:pPr>
            <a:r>
              <a:rPr lang="en-US" sz="2800" b="1" dirty="0" smtClean="0">
                <a:solidFill>
                  <a:srgbClr val="00B050"/>
                </a:solidFill>
                <a:latin typeface="Arial" pitchFamily="34" charset="0"/>
                <a:cs typeface="Arial" pitchFamily="34" charset="0"/>
              </a:rPr>
              <a:t>3</a:t>
            </a:r>
            <a:r>
              <a:rPr lang="en-US" sz="2800" b="1" dirty="0">
                <a:solidFill>
                  <a:srgbClr val="00B050"/>
                </a:solidFill>
                <a:latin typeface="Arial" pitchFamily="34" charset="0"/>
                <a:cs typeface="Arial" pitchFamily="34" charset="0"/>
              </a:rPr>
              <a:t>) </a:t>
            </a:r>
            <a:r>
              <a:rPr lang="en-US" sz="2800" b="1" dirty="0" smtClean="0">
                <a:solidFill>
                  <a:srgbClr val="00B050"/>
                </a:solidFill>
                <a:latin typeface="Arial" pitchFamily="34" charset="0"/>
                <a:cs typeface="Arial" pitchFamily="34" charset="0"/>
              </a:rPr>
              <a:t>Stoichiometry:  </a:t>
            </a:r>
          </a:p>
          <a:p>
            <a:pPr marL="0" indent="0" fontAlgn="auto">
              <a:spcBef>
                <a:spcPts val="0"/>
              </a:spcBef>
              <a:spcAft>
                <a:spcPts val="0"/>
              </a:spcAft>
              <a:buNone/>
              <a:defRPr/>
            </a:pPr>
            <a:r>
              <a:rPr lang="en-US" sz="2800" dirty="0" smtClean="0">
                <a:latin typeface="Arial" pitchFamily="34" charset="0"/>
                <a:cs typeface="Arial" pitchFamily="34" charset="0"/>
              </a:rPr>
              <a:t>	Gas:  </a:t>
            </a:r>
            <a:r>
              <a:rPr lang="en-US" sz="2800" dirty="0">
                <a:latin typeface="Arial" pitchFamily="34" charset="0"/>
                <a:cs typeface="Arial" pitchFamily="34" charset="0"/>
              </a:rPr>
              <a:t>Isothermal  T = </a:t>
            </a:r>
            <a:r>
              <a:rPr lang="en-US" sz="2800" dirty="0" smtClean="0">
                <a:latin typeface="Arial" pitchFamily="34" charset="0"/>
                <a:cs typeface="Arial" pitchFamily="34" charset="0"/>
              </a:rPr>
              <a:t>T</a:t>
            </a:r>
            <a:r>
              <a:rPr lang="en-US" sz="2800" baseline="-25000" dirty="0" smtClean="0">
                <a:latin typeface="Arial" pitchFamily="34" charset="0"/>
                <a:cs typeface="Arial" pitchFamily="34" charset="0"/>
              </a:rPr>
              <a:t>0</a:t>
            </a: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4000" baseline="-25000" dirty="0" smtClean="0">
              <a:latin typeface="Arial" pitchFamily="34" charset="0"/>
              <a:cs typeface="Arial" pitchFamily="34" charset="0"/>
            </a:endParaRPr>
          </a:p>
          <a:p>
            <a:pPr marL="0" indent="0">
              <a:spcBef>
                <a:spcPts val="0"/>
              </a:spcBef>
              <a:buNone/>
              <a:defRPr/>
            </a:pPr>
            <a:r>
              <a:rPr lang="en-US" sz="2800" dirty="0" smtClean="0">
                <a:ln w="12700">
                  <a:noFill/>
                  <a:prstDash val="solid"/>
                </a:ln>
                <a:latin typeface="Arial" pitchFamily="34" charset="0"/>
                <a:cs typeface="Arial" pitchFamily="34" charset="0"/>
              </a:rPr>
              <a:t>Packed Bed with </a:t>
            </a:r>
            <a:r>
              <a:rPr lang="en-US" sz="2800" dirty="0">
                <a:solidFill>
                  <a:schemeClr val="accent6">
                    <a:lumMod val="75000"/>
                  </a:schemeClr>
                </a:solidFill>
                <a:latin typeface="Arial" pitchFamily="34" charset="0"/>
                <a:cs typeface="Arial" pitchFamily="34" charset="0"/>
              </a:rPr>
              <a:t>Pressure Drop</a:t>
            </a:r>
          </a:p>
          <a:p>
            <a:pPr marL="0" indent="0">
              <a:spcBef>
                <a:spcPts val="0"/>
              </a:spcBef>
              <a:buNone/>
              <a:defRPr/>
            </a:pPr>
            <a:endParaRPr lang="en-US" sz="2800" b="1" u="sng" dirty="0">
              <a:latin typeface="Arial" pitchFamily="34" charset="0"/>
              <a:ea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00282563"/>
              </p:ext>
            </p:extLst>
          </p:nvPr>
        </p:nvGraphicFramePr>
        <p:xfrm>
          <a:off x="1781175" y="2159000"/>
          <a:ext cx="6142038" cy="2862263"/>
        </p:xfrm>
        <a:graphic>
          <a:graphicData uri="http://schemas.openxmlformats.org/presentationml/2006/ole">
            <mc:AlternateContent xmlns:mc="http://schemas.openxmlformats.org/markup-compatibility/2006">
              <mc:Choice xmlns:v="urn:schemas-microsoft-com:vml" Requires="v">
                <p:oleObj spid="_x0000_s381991" name="Equation" r:id="rId3" imgW="2565400" imgH="1193800" progId="Equation.3">
                  <p:embed/>
                </p:oleObj>
              </mc:Choice>
              <mc:Fallback>
                <p:oleObj name="Equation" r:id="rId3" imgW="2565400" imgH="1193800" progId="Equation.3">
                  <p:embed/>
                  <p:pic>
                    <p:nvPicPr>
                      <p:cNvPr id="0" name="Object 3"/>
                      <p:cNvPicPr>
                        <a:picLocks noChangeAspect="1" noChangeArrowheads="1"/>
                      </p:cNvPicPr>
                      <p:nvPr/>
                    </p:nvPicPr>
                    <p:blipFill>
                      <a:blip r:embed="rId4"/>
                      <a:srcRect/>
                      <a:stretch>
                        <a:fillRect/>
                      </a:stretch>
                    </p:blipFill>
                    <p:spPr bwMode="auto">
                      <a:xfrm>
                        <a:off x="1781175" y="2159000"/>
                        <a:ext cx="6142038" cy="2862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552273624"/>
              </p:ext>
            </p:extLst>
          </p:nvPr>
        </p:nvGraphicFramePr>
        <p:xfrm>
          <a:off x="2138363" y="5589588"/>
          <a:ext cx="4100512" cy="962025"/>
        </p:xfrm>
        <a:graphic>
          <a:graphicData uri="http://schemas.openxmlformats.org/presentationml/2006/ole">
            <mc:AlternateContent xmlns:mc="http://schemas.openxmlformats.org/markup-compatibility/2006">
              <mc:Choice xmlns:v="urn:schemas-microsoft-com:vml" Requires="v">
                <p:oleObj spid="_x0000_s381992" name="Equation" r:id="rId5" imgW="2057400" imgH="482600" progId="Equation.3">
                  <p:embed/>
                </p:oleObj>
              </mc:Choice>
              <mc:Fallback>
                <p:oleObj name="Equation" r:id="rId5" imgW="2057400" imgH="482600" progId="Equation.3">
                  <p:embed/>
                  <p:pic>
                    <p:nvPicPr>
                      <p:cNvPr id="0" name="Object 2"/>
                      <p:cNvPicPr>
                        <a:picLocks noChangeAspect="1" noChangeArrowheads="1"/>
                      </p:cNvPicPr>
                      <p:nvPr/>
                    </p:nvPicPr>
                    <p:blipFill>
                      <a:blip r:embed="rId6"/>
                      <a:srcRect/>
                      <a:stretch>
                        <a:fillRect/>
                      </a:stretch>
                    </p:blipFill>
                    <p:spPr bwMode="auto">
                      <a:xfrm>
                        <a:off x="2138363" y="5589588"/>
                        <a:ext cx="4100512" cy="96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5208042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24</a:t>
            </a:fld>
            <a:endParaRPr lang="sv-SE"/>
          </a:p>
        </p:txBody>
      </p:sp>
      <p:sp>
        <p:nvSpPr>
          <p:cNvPr id="8" name="Rektangel 9"/>
          <p:cNvSpPr>
            <a:spLocks noGrp="1" noChangeArrowheads="1"/>
          </p:cNvSpPr>
          <p:nvPr>
            <p:ph sz="quarter" idx="1"/>
          </p:nvPr>
        </p:nvSpPr>
        <p:spPr bwMode="auto">
          <a:xfrm>
            <a:off x="914400" y="1447800"/>
            <a:ext cx="7772400" cy="1672253"/>
          </a:xfrm>
          <a:prstGeom prst="rect">
            <a:avLst/>
          </a:prstGeom>
          <a:noFill/>
          <a:ln w="9525">
            <a:noFill/>
            <a:miter lim="800000"/>
            <a:headEnd/>
            <a:tailEnd/>
          </a:ln>
        </p:spPr>
        <p:txBody>
          <a:bodyPr>
            <a:spAutoFit/>
          </a:bodyPr>
          <a:lstStyle/>
          <a:p>
            <a:pPr marL="0" indent="0">
              <a:spcBef>
                <a:spcPts val="0"/>
              </a:spcBef>
              <a:buNone/>
              <a:defRPr/>
            </a:pPr>
            <a:endParaRPr lang="en-US" sz="2800" b="1" dirty="0" smtClean="0">
              <a:latin typeface="Arial" pitchFamily="34" charset="0"/>
              <a:ea typeface="Arial" pitchFamily="34" charset="0"/>
              <a:cs typeface="Arial" pitchFamily="34" charset="0"/>
            </a:endParaRPr>
          </a:p>
          <a:p>
            <a:pPr marL="0" indent="0">
              <a:spcBef>
                <a:spcPts val="0"/>
              </a:spcBef>
              <a:buNone/>
              <a:defRPr/>
            </a:pPr>
            <a:r>
              <a:rPr lang="en-US" sz="2800" b="1" dirty="0" smtClean="0">
                <a:latin typeface="Arial" pitchFamily="34" charset="0"/>
                <a:ea typeface="Arial" pitchFamily="34" charset="0"/>
                <a:cs typeface="Arial" pitchFamily="34" charset="0"/>
              </a:rPr>
              <a:t>4) Selectivity</a:t>
            </a:r>
          </a:p>
          <a:p>
            <a:pPr marL="0" indent="0">
              <a:spcBef>
                <a:spcPts val="0"/>
              </a:spcBef>
              <a:buNone/>
              <a:defRPr/>
            </a:pPr>
            <a:endParaRPr lang="en-US" sz="2800" b="1" dirty="0">
              <a:latin typeface="Arial" pitchFamily="34" charset="0"/>
              <a:ea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386460432"/>
              </p:ext>
            </p:extLst>
          </p:nvPr>
        </p:nvGraphicFramePr>
        <p:xfrm>
          <a:off x="1397000" y="3713163"/>
          <a:ext cx="1452563" cy="511175"/>
        </p:xfrm>
        <a:graphic>
          <a:graphicData uri="http://schemas.openxmlformats.org/presentationml/2006/ole">
            <mc:AlternateContent xmlns:mc="http://schemas.openxmlformats.org/markup-compatibility/2006">
              <mc:Choice xmlns:v="urn:schemas-microsoft-com:vml" Requires="v">
                <p:oleObj spid="_x0000_s383013" name="Equation" r:id="rId3" imgW="685800" imgH="241300" progId="Equation.3">
                  <p:embed/>
                </p:oleObj>
              </mc:Choice>
              <mc:Fallback>
                <p:oleObj name="Equation" r:id="rId3" imgW="685800" imgH="241300" progId="Equation.3">
                  <p:embed/>
                  <p:pic>
                    <p:nvPicPr>
                      <p:cNvPr id="0" name="Object 4"/>
                      <p:cNvPicPr>
                        <a:picLocks noChangeAspect="1" noChangeArrowheads="1"/>
                      </p:cNvPicPr>
                      <p:nvPr/>
                    </p:nvPicPr>
                    <p:blipFill>
                      <a:blip r:embed="rId4"/>
                      <a:srcRect/>
                      <a:stretch>
                        <a:fillRect/>
                      </a:stretch>
                    </p:blipFill>
                    <p:spPr bwMode="auto">
                      <a:xfrm>
                        <a:off x="1397000" y="3713163"/>
                        <a:ext cx="145256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79210016"/>
              </p:ext>
            </p:extLst>
          </p:nvPr>
        </p:nvGraphicFramePr>
        <p:xfrm>
          <a:off x="1425508" y="2648565"/>
          <a:ext cx="6029325" cy="942975"/>
        </p:xfrm>
        <a:graphic>
          <a:graphicData uri="http://schemas.openxmlformats.org/presentationml/2006/ole">
            <mc:AlternateContent xmlns:mc="http://schemas.openxmlformats.org/markup-compatibility/2006">
              <mc:Choice xmlns:v="urn:schemas-microsoft-com:vml" Requires="v">
                <p:oleObj spid="_x0000_s383014" name="Equation" r:id="rId5" imgW="3086100" imgH="482600" progId="Equation.3">
                  <p:embed/>
                </p:oleObj>
              </mc:Choice>
              <mc:Fallback>
                <p:oleObj name="Equation" r:id="rId5" imgW="3086100" imgH="482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5508" y="2648565"/>
                        <a:ext cx="602932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9930421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a:ln w="12700">
                  <a:noFill/>
                  <a:prstDash val="solid"/>
                </a:ln>
                <a:solidFill>
                  <a:schemeClr val="accent6">
                    <a:lumMod val="75000"/>
                  </a:schemeClr>
                </a:solidFill>
                <a:cs typeface="Arial" pitchFamily="34" charset="0"/>
              </a:rPr>
              <a:t>ΔP</a:t>
            </a:r>
            <a:endParaRPr lang="en-US" sz="3600"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25</a:t>
            </a:fld>
            <a:endParaRPr lang="sv-SE"/>
          </a:p>
        </p:txBody>
      </p:sp>
      <p:sp>
        <p:nvSpPr>
          <p:cNvPr id="8" name="Rektangel 9"/>
          <p:cNvSpPr>
            <a:spLocks noGrp="1" noChangeArrowheads="1"/>
          </p:cNvSpPr>
          <p:nvPr>
            <p:ph sz="quarter" idx="1"/>
          </p:nvPr>
        </p:nvSpPr>
        <p:spPr bwMode="auto">
          <a:xfrm>
            <a:off x="914400" y="1447800"/>
            <a:ext cx="7772400" cy="954107"/>
          </a:xfrm>
          <a:prstGeom prst="rect">
            <a:avLst/>
          </a:prstGeom>
          <a:noFill/>
          <a:ln w="9525">
            <a:noFill/>
            <a:miter lim="800000"/>
            <a:headEnd/>
            <a:tailEnd/>
          </a:ln>
        </p:spPr>
        <p:txBody>
          <a:bodyPr>
            <a:spAutoFit/>
          </a:bodyPr>
          <a:lstStyle/>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pSp>
        <p:nvGrpSpPr>
          <p:cNvPr id="9" name="Group 8"/>
          <p:cNvGrpSpPr/>
          <p:nvPr/>
        </p:nvGrpSpPr>
        <p:grpSpPr>
          <a:xfrm>
            <a:off x="914400" y="1579374"/>
            <a:ext cx="8026400" cy="3970692"/>
            <a:chOff x="914400" y="1579374"/>
            <a:chExt cx="8026400" cy="3970692"/>
          </a:xfrm>
        </p:grpSpPr>
        <p:grpSp>
          <p:nvGrpSpPr>
            <p:cNvPr id="10" name="Grupp 13"/>
            <p:cNvGrpSpPr/>
            <p:nvPr/>
          </p:nvGrpSpPr>
          <p:grpSpPr>
            <a:xfrm>
              <a:off x="914400" y="1579374"/>
              <a:ext cx="8026400" cy="2569706"/>
              <a:chOff x="914400" y="2070100"/>
              <a:chExt cx="8026400" cy="2569706"/>
            </a:xfrm>
          </p:grpSpPr>
          <p:sp>
            <p:nvSpPr>
              <p:cNvPr id="16"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17" name="Grupp 18"/>
              <p:cNvGrpSpPr/>
              <p:nvPr/>
            </p:nvGrpSpPr>
            <p:grpSpPr>
              <a:xfrm>
                <a:off x="914400" y="3127638"/>
                <a:ext cx="8026400" cy="1512168"/>
                <a:chOff x="381000" y="2564076"/>
                <a:chExt cx="8305800" cy="1512168"/>
              </a:xfrm>
            </p:grpSpPr>
            <p:grpSp>
              <p:nvGrpSpPr>
                <p:cNvPr id="18" name="Grupp 12"/>
                <p:cNvGrpSpPr/>
                <p:nvPr/>
              </p:nvGrpSpPr>
              <p:grpSpPr>
                <a:xfrm>
                  <a:off x="698053" y="2564076"/>
                  <a:ext cx="5905726" cy="549974"/>
                  <a:chOff x="698053" y="2360876"/>
                  <a:chExt cx="5905726" cy="549974"/>
                </a:xfrm>
              </p:grpSpPr>
              <p:graphicFrame>
                <p:nvGraphicFramePr>
                  <p:cNvPr id="20" name="Object 2"/>
                  <p:cNvGraphicFramePr>
                    <a:graphicFrameLocks noChangeAspect="1"/>
                  </p:cNvGraphicFramePr>
                  <p:nvPr>
                    <p:extLst>
                      <p:ext uri="{D42A27DB-BD31-4B8C-83A1-F6EECF244321}">
                        <p14:modId xmlns:p14="http://schemas.microsoft.com/office/powerpoint/2010/main" val="1803889333"/>
                      </p:ext>
                    </p:extLst>
                  </p:nvPr>
                </p:nvGraphicFramePr>
                <p:xfrm>
                  <a:off x="698053" y="2361575"/>
                  <a:ext cx="2743411" cy="549275"/>
                </p:xfrm>
                <a:graphic>
                  <a:graphicData uri="http://schemas.openxmlformats.org/presentationml/2006/ole">
                    <mc:AlternateContent xmlns:mc="http://schemas.openxmlformats.org/markup-compatibility/2006">
                      <mc:Choice xmlns:v="urn:schemas-microsoft-com:vml" Requires="v">
                        <p:oleObj spid="_x0000_s384067"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361575"/>
                                <a:ext cx="2743411"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1" name="Object 3"/>
                  <p:cNvGraphicFramePr>
                    <a:graphicFrameLocks noChangeAspect="1"/>
                  </p:cNvGraphicFramePr>
                  <p:nvPr>
                    <p:extLst>
                      <p:ext uri="{D42A27DB-BD31-4B8C-83A1-F6EECF244321}">
                        <p14:modId xmlns:p14="http://schemas.microsoft.com/office/powerpoint/2010/main" val="4289394457"/>
                      </p:ext>
                    </p:extLst>
                  </p:nvPr>
                </p:nvGraphicFramePr>
                <p:xfrm>
                  <a:off x="4374553" y="2360876"/>
                  <a:ext cx="2229226" cy="549275"/>
                </p:xfrm>
                <a:graphic>
                  <a:graphicData uri="http://schemas.openxmlformats.org/presentationml/2006/ole">
                    <mc:AlternateContent xmlns:mc="http://schemas.openxmlformats.org/markup-compatibility/2006">
                      <mc:Choice xmlns:v="urn:schemas-microsoft-com:vml" Requires="v">
                        <p:oleObj spid="_x0000_s384068"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360876"/>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9"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11" name="Grupp 17"/>
            <p:cNvGrpSpPr/>
            <p:nvPr/>
          </p:nvGrpSpPr>
          <p:grpSpPr>
            <a:xfrm>
              <a:off x="914400" y="4293823"/>
              <a:ext cx="8026400" cy="1256243"/>
              <a:chOff x="381000" y="4405313"/>
              <a:chExt cx="8305800" cy="1256243"/>
            </a:xfrm>
          </p:grpSpPr>
          <p:sp>
            <p:nvSpPr>
              <p:cNvPr id="12"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13" name="Grupp 13"/>
              <p:cNvGrpSpPr/>
              <p:nvPr/>
            </p:nvGrpSpPr>
            <p:grpSpPr>
              <a:xfrm>
                <a:off x="698053" y="4405313"/>
                <a:ext cx="5894227" cy="548052"/>
                <a:chOff x="698053" y="3529013"/>
                <a:chExt cx="5894227" cy="548052"/>
              </a:xfrm>
            </p:grpSpPr>
            <p:graphicFrame>
              <p:nvGraphicFramePr>
                <p:cNvPr id="14" name="Object 4"/>
                <p:cNvGraphicFramePr>
                  <a:graphicFrameLocks noChangeAspect="1"/>
                </p:cNvGraphicFramePr>
                <p:nvPr>
                  <p:extLst>
                    <p:ext uri="{D42A27DB-BD31-4B8C-83A1-F6EECF244321}">
                      <p14:modId xmlns:p14="http://schemas.microsoft.com/office/powerpoint/2010/main" val="2214372274"/>
                    </p:ext>
                  </p:extLst>
                </p:nvPr>
              </p:nvGraphicFramePr>
              <p:xfrm>
                <a:off x="698053" y="3529378"/>
                <a:ext cx="3024323" cy="547687"/>
              </p:xfrm>
              <a:graphic>
                <a:graphicData uri="http://schemas.openxmlformats.org/presentationml/2006/ole">
                  <mc:AlternateContent xmlns:mc="http://schemas.openxmlformats.org/markup-compatibility/2006">
                    <mc:Choice xmlns:v="urn:schemas-microsoft-com:vml" Requires="v">
                      <p:oleObj spid="_x0000_s384069"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529378"/>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5" name="Object 5"/>
                <p:cNvGraphicFramePr>
                  <a:graphicFrameLocks noChangeAspect="1"/>
                </p:cNvGraphicFramePr>
                <p:nvPr/>
              </p:nvGraphicFramePr>
              <p:xfrm>
                <a:off x="4366338" y="3529013"/>
                <a:ext cx="2225942" cy="547688"/>
              </p:xfrm>
              <a:graphic>
                <a:graphicData uri="http://schemas.openxmlformats.org/presentationml/2006/ole">
                  <mc:AlternateContent xmlns:mc="http://schemas.openxmlformats.org/markup-compatibility/2006">
                    <mc:Choice xmlns:v="urn:schemas-microsoft-com:vml" Requires="v">
                      <p:oleObj spid="_x0000_s384070"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529013"/>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84413026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a:ln w="12700">
                  <a:noFill/>
                  <a:prstDash val="solid"/>
                </a:ln>
                <a:solidFill>
                  <a:schemeClr val="accent6">
                    <a:lumMod val="75000"/>
                  </a:schemeClr>
                </a:solidFill>
                <a:cs typeface="Arial" pitchFamily="34" charset="0"/>
              </a:rPr>
              <a:t>ΔP</a:t>
            </a:r>
            <a:endParaRPr lang="en-US" sz="3600"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26</a:t>
            </a:fld>
            <a:endParaRPr lang="sv-SE"/>
          </a:p>
        </p:txBody>
      </p:sp>
      <p:sp>
        <p:nvSpPr>
          <p:cNvPr id="8" name="Rektangel 9"/>
          <p:cNvSpPr>
            <a:spLocks noGrp="1" noChangeArrowheads="1"/>
          </p:cNvSpPr>
          <p:nvPr>
            <p:ph sz="quarter" idx="1"/>
          </p:nvPr>
        </p:nvSpPr>
        <p:spPr bwMode="auto">
          <a:xfrm>
            <a:off x="914400" y="1447800"/>
            <a:ext cx="7772400" cy="954107"/>
          </a:xfrm>
          <a:prstGeom prst="rect">
            <a:avLst/>
          </a:prstGeom>
          <a:noFill/>
          <a:ln w="9525">
            <a:noFill/>
            <a:miter lim="800000"/>
            <a:headEnd/>
            <a:tailEnd/>
          </a:ln>
        </p:spPr>
        <p:txBody>
          <a:bodyPr>
            <a:spAutoFit/>
          </a:bodyPr>
          <a:lstStyle/>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sp>
        <p:nvSpPr>
          <p:cNvPr id="22" name="Rektangel 4"/>
          <p:cNvSpPr/>
          <p:nvPr/>
        </p:nvSpPr>
        <p:spPr>
          <a:xfrm>
            <a:off x="967772" y="1354192"/>
            <a:ext cx="7772400" cy="1569660"/>
          </a:xfrm>
          <a:prstGeom prst="rect">
            <a:avLst/>
          </a:prstGeom>
        </p:spPr>
        <p:txBody>
          <a:bodyPr wrap="square">
            <a:spAutoFit/>
          </a:bodyPr>
          <a:lstStyle/>
          <a:p>
            <a:pPr algn="just">
              <a:spcAft>
                <a:spcPts val="1200"/>
              </a:spcAft>
              <a:buNone/>
            </a:pPr>
            <a:r>
              <a:rPr lang="sv-SE" sz="2400" dirty="0" smtClean="0">
                <a:latin typeface="Arial" pitchFamily="34" charset="0"/>
                <a:cs typeface="Arial" pitchFamily="34" charset="0"/>
              </a:rPr>
              <a:t>Because the smallest molecule, and the one with the lowest molecular weight, is the one diffusing out, we will neglect the changes in the mass flow rate down the reactor and will take as first approximation:</a:t>
            </a:r>
          </a:p>
        </p:txBody>
      </p:sp>
      <p:grpSp>
        <p:nvGrpSpPr>
          <p:cNvPr id="23" name="Grupp 11"/>
          <p:cNvGrpSpPr/>
          <p:nvPr/>
        </p:nvGrpSpPr>
        <p:grpSpPr>
          <a:xfrm>
            <a:off x="967772" y="2924944"/>
            <a:ext cx="7812087" cy="2315622"/>
            <a:chOff x="941388" y="2416419"/>
            <a:chExt cx="7812087" cy="2315622"/>
          </a:xfrm>
        </p:grpSpPr>
        <p:sp>
          <p:nvSpPr>
            <p:cNvPr id="24" name="Rektangel 9"/>
            <p:cNvSpPr/>
            <p:nvPr/>
          </p:nvSpPr>
          <p:spPr>
            <a:xfrm>
              <a:off x="941388" y="2416419"/>
              <a:ext cx="2682145" cy="461665"/>
            </a:xfrm>
            <a:prstGeom prst="rect">
              <a:avLst/>
            </a:prstGeom>
          </p:spPr>
          <p:txBody>
            <a:bodyPr wrap="none">
              <a:spAutoFit/>
            </a:bodyPr>
            <a:lstStyle/>
            <a:p>
              <a:pPr defTabSz="914400">
                <a:defRPr/>
              </a:pPr>
              <a:r>
                <a:rPr lang="en-US" sz="2400" b="1" dirty="0" smtClean="0">
                  <a:solidFill>
                    <a:srgbClr val="FFC000"/>
                  </a:solidFill>
                  <a:latin typeface="Arial" pitchFamily="34" charset="0"/>
                  <a:cs typeface="Arial" pitchFamily="34" charset="0"/>
                </a:rPr>
                <a:t>1) Mole </a:t>
              </a:r>
              <a:r>
                <a:rPr lang="en-US" sz="2400" b="1" dirty="0">
                  <a:solidFill>
                    <a:srgbClr val="FFC000"/>
                  </a:solidFill>
                  <a:latin typeface="Arial" pitchFamily="34" charset="0"/>
                  <a:cs typeface="Arial" pitchFamily="34" charset="0"/>
                </a:rPr>
                <a:t>Balances</a:t>
              </a:r>
            </a:p>
          </p:txBody>
        </p:sp>
        <p:graphicFrame>
          <p:nvGraphicFramePr>
            <p:cNvPr id="25" name="Object 7"/>
            <p:cNvGraphicFramePr>
              <a:graphicFrameLocks noChangeAspect="1"/>
            </p:cNvGraphicFramePr>
            <p:nvPr/>
          </p:nvGraphicFramePr>
          <p:xfrm>
            <a:off x="2760663" y="2898478"/>
            <a:ext cx="5992812" cy="1833563"/>
          </p:xfrm>
          <a:graphic>
            <a:graphicData uri="http://schemas.openxmlformats.org/presentationml/2006/ole">
              <mc:AlternateContent xmlns:mc="http://schemas.openxmlformats.org/markup-compatibility/2006">
                <mc:Choice xmlns:v="urn:schemas-microsoft-com:vml" Requires="v">
                  <p:oleObj spid="_x0000_s385075" name="Equation" r:id="rId3" imgW="2654280" imgH="812520" progId="Equation.3">
                    <p:embed/>
                  </p:oleObj>
                </mc:Choice>
                <mc:Fallback>
                  <p:oleObj name="Equation" r:id="rId3" imgW="2654280" imgH="8125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0663" y="2898478"/>
                          <a:ext cx="5992812" cy="1833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26" name="Object 5"/>
          <p:cNvGraphicFramePr>
            <a:graphicFrameLocks noChangeAspect="1"/>
          </p:cNvGraphicFramePr>
          <p:nvPr>
            <p:extLst>
              <p:ext uri="{D42A27DB-BD31-4B8C-83A1-F6EECF244321}">
                <p14:modId xmlns:p14="http://schemas.microsoft.com/office/powerpoint/2010/main" val="1828097350"/>
              </p:ext>
            </p:extLst>
          </p:nvPr>
        </p:nvGraphicFramePr>
        <p:xfrm>
          <a:off x="6686616" y="5706000"/>
          <a:ext cx="1640785" cy="1005840"/>
        </p:xfrm>
        <a:graphic>
          <a:graphicData uri="http://schemas.openxmlformats.org/presentationml/2006/ole">
            <mc:AlternateContent xmlns:mc="http://schemas.openxmlformats.org/markup-compatibility/2006">
              <mc:Choice xmlns:v="urn:schemas-microsoft-com:vml" Requires="v">
                <p:oleObj spid="_x0000_s385076" name="Equation" r:id="rId5" imgW="711000" imgH="419040" progId="Equation.3">
                  <p:embed/>
                </p:oleObj>
              </mc:Choice>
              <mc:Fallback>
                <p:oleObj name="Equation" r:id="rId5" imgW="711000" imgH="419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86616" y="5706000"/>
                        <a:ext cx="1640785" cy="1005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7" name="Platshållare för innehåll 3"/>
          <p:cNvSpPr txBox="1">
            <a:spLocks/>
          </p:cNvSpPr>
          <p:nvPr/>
        </p:nvSpPr>
        <p:spPr>
          <a:xfrm>
            <a:off x="967772" y="5351219"/>
            <a:ext cx="7620000" cy="1351886"/>
          </a:xfrm>
          <a:prstGeom prst="rect">
            <a:avLst/>
          </a:prstGeom>
        </p:spPr>
        <p:txBody>
          <a:bodyPr vert="horz">
            <a:normAutofit/>
          </a:bodyPr>
          <a:lstStyle/>
          <a:p>
            <a:pPr marR="0" lvl="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sv-SE" sz="2400" noProof="0" dirty="0" smtClean="0">
                <a:latin typeface="Arial" pitchFamily="34" charset="0"/>
                <a:cs typeface="Arial" pitchFamily="34" charset="0"/>
              </a:rPr>
              <a:t>We also need to account for the molar rate of desired product C leaving in the sweep gas F</a:t>
            </a:r>
            <a:r>
              <a:rPr lang="sv-SE" sz="2400" baseline="-25000" noProof="0" dirty="0" smtClean="0">
                <a:latin typeface="Arial" pitchFamily="34" charset="0"/>
                <a:cs typeface="Arial" pitchFamily="34" charset="0"/>
              </a:rPr>
              <a:t>Csg</a:t>
            </a:r>
            <a:endParaRPr kumimoji="0" lang="sv-SE" sz="240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graphicFrame>
        <p:nvGraphicFramePr>
          <p:cNvPr id="28" name="Object 9"/>
          <p:cNvGraphicFramePr>
            <a:graphicFrameLocks noChangeAspect="1"/>
          </p:cNvGraphicFramePr>
          <p:nvPr>
            <p:extLst>
              <p:ext uri="{D42A27DB-BD31-4B8C-83A1-F6EECF244321}">
                <p14:modId xmlns:p14="http://schemas.microsoft.com/office/powerpoint/2010/main" val="1310107826"/>
              </p:ext>
            </p:extLst>
          </p:nvPr>
        </p:nvGraphicFramePr>
        <p:xfrm>
          <a:off x="6902814" y="2466955"/>
          <a:ext cx="1223962" cy="508000"/>
        </p:xfrm>
        <a:graphic>
          <a:graphicData uri="http://schemas.openxmlformats.org/presentationml/2006/ole">
            <mc:AlternateContent xmlns:mc="http://schemas.openxmlformats.org/markup-compatibility/2006">
              <mc:Choice xmlns:v="urn:schemas-microsoft-com:vml" Requires="v">
                <p:oleObj spid="_x0000_s385077" name="Equation" r:id="rId7" imgW="482400" imgH="228600" progId="Equation.3">
                  <p:embed/>
                </p:oleObj>
              </mc:Choice>
              <mc:Fallback>
                <p:oleObj name="Equation" r:id="rId7" imgW="4824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02814" y="2466955"/>
                        <a:ext cx="1223962"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8924047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941388" y="1607889"/>
            <a:ext cx="7776864" cy="3416320"/>
          </a:xfrm>
          <a:prstGeom prst="rect">
            <a:avLst/>
          </a:prstGeom>
        </p:spPr>
        <p:txBody>
          <a:bodyPr wrap="square">
            <a:spAutoFit/>
          </a:bodyPr>
          <a:lstStyle/>
          <a:p>
            <a:pPr algn="just"/>
            <a:r>
              <a:rPr lang="en-US" sz="2400" dirty="0" smtClean="0">
                <a:latin typeface="Arial" pitchFamily="34" charset="0"/>
                <a:cs typeface="Arial" pitchFamily="34" charset="0"/>
              </a:rPr>
              <a:t>We need to reconsider our </a:t>
            </a:r>
            <a:r>
              <a:rPr lang="en-US" sz="2400" dirty="0" smtClean="0">
                <a:solidFill>
                  <a:schemeClr val="accent6">
                    <a:lumMod val="75000"/>
                  </a:schemeClr>
                </a:solidFill>
                <a:latin typeface="Arial" pitchFamily="34" charset="0"/>
                <a:cs typeface="Arial" pitchFamily="34" charset="0"/>
              </a:rPr>
              <a:t>pressure drop</a:t>
            </a:r>
            <a:r>
              <a:rPr lang="en-US" sz="2400" dirty="0" smtClean="0">
                <a:latin typeface="Arial" pitchFamily="34" charset="0"/>
                <a:cs typeface="Arial" pitchFamily="34" charset="0"/>
              </a:rPr>
              <a:t> equation. </a:t>
            </a:r>
          </a:p>
          <a:p>
            <a:pPr algn="just"/>
            <a:endParaRPr lang="en-US" sz="2400" dirty="0">
              <a:latin typeface="Arial" pitchFamily="34" charset="0"/>
              <a:cs typeface="Arial" pitchFamily="34" charset="0"/>
            </a:endParaRPr>
          </a:p>
          <a:p>
            <a:pPr algn="just"/>
            <a:r>
              <a:rPr lang="en-US" sz="2400" dirty="0" smtClean="0">
                <a:latin typeface="Arial" pitchFamily="34" charset="0"/>
                <a:cs typeface="Arial" pitchFamily="34" charset="0"/>
              </a:rPr>
              <a:t>When mass diffuses out of a membrane reactor there will be a decrease in the superficial mass flow rate, G. To account for this decrease when calculating our </a:t>
            </a:r>
            <a:r>
              <a:rPr lang="en-US" sz="2400" dirty="0">
                <a:solidFill>
                  <a:schemeClr val="accent6">
                    <a:lumMod val="75000"/>
                  </a:schemeClr>
                </a:solidFill>
                <a:latin typeface="Arial" pitchFamily="34" charset="0"/>
                <a:cs typeface="Arial" pitchFamily="34" charset="0"/>
              </a:rPr>
              <a:t>pressure drop</a:t>
            </a:r>
            <a:r>
              <a:rPr lang="en-US" sz="2400" dirty="0" smtClean="0">
                <a:latin typeface="Arial" pitchFamily="34" charset="0"/>
                <a:cs typeface="Arial" pitchFamily="34" charset="0"/>
              </a:rPr>
              <a:t> parameter, we will take the ratio of the superficial mass velocity at any point in the reactor to the superficial mass velocity at the entrance to the reactor. </a:t>
            </a:r>
          </a:p>
        </p:txBody>
      </p:sp>
      <p:graphicFrame>
        <p:nvGraphicFramePr>
          <p:cNvPr id="6" name="Object 4"/>
          <p:cNvGraphicFramePr>
            <a:graphicFrameLocks noChangeAspect="1"/>
          </p:cNvGraphicFramePr>
          <p:nvPr>
            <p:extLst>
              <p:ext uri="{D42A27DB-BD31-4B8C-83A1-F6EECF244321}">
                <p14:modId xmlns:p14="http://schemas.microsoft.com/office/powerpoint/2010/main" val="52829217"/>
              </p:ext>
            </p:extLst>
          </p:nvPr>
        </p:nvGraphicFramePr>
        <p:xfrm>
          <a:off x="2624138" y="5013325"/>
          <a:ext cx="4046537" cy="1190625"/>
        </p:xfrm>
        <a:graphic>
          <a:graphicData uri="http://schemas.openxmlformats.org/presentationml/2006/ole">
            <mc:AlternateContent xmlns:mc="http://schemas.openxmlformats.org/markup-compatibility/2006">
              <mc:Choice xmlns:v="urn:schemas-microsoft-com:vml" Requires="v">
                <p:oleObj spid="_x0000_s321572" name="Equation" r:id="rId3" imgW="1866600" imgH="507960" progId="Equation.3">
                  <p:embed/>
                </p:oleObj>
              </mc:Choice>
              <mc:Fallback>
                <p:oleObj name="Equation" r:id="rId3" imgW="1866600" imgH="507960" progId="Equation.3">
                  <p:embed/>
                  <p:pic>
                    <p:nvPicPr>
                      <p:cNvPr id="0" name="Picture 2"/>
                      <p:cNvPicPr>
                        <a:picLocks noChangeAspect="1" noChangeArrowheads="1"/>
                      </p:cNvPicPr>
                      <p:nvPr/>
                    </p:nvPicPr>
                    <p:blipFill>
                      <a:blip r:embed="rId4"/>
                      <a:srcRect/>
                      <a:stretch>
                        <a:fillRect/>
                      </a:stretch>
                    </p:blipFill>
                    <p:spPr bwMode="auto">
                      <a:xfrm>
                        <a:off x="2624138" y="5013325"/>
                        <a:ext cx="4046537" cy="119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7E8078BA-47AF-BA4B-9ED3-ACB5F50E2099}" type="slidenum">
              <a:rPr lang="en-US" smtClean="0">
                <a:latin typeface="Arial" pitchFamily="34" charset="0"/>
                <a:cs typeface="Arial" pitchFamily="34" charset="0"/>
              </a:rPr>
              <a:pPr/>
              <a:t>27</a:t>
            </a:fld>
            <a:endParaRPr lang="en-US">
              <a:latin typeface="Arial" pitchFamily="34" charset="0"/>
              <a:cs typeface="Arial" pitchFamily="34" charset="0"/>
            </a:endParaRPr>
          </a:p>
        </p:txBody>
      </p:sp>
      <p:sp>
        <p:nvSpPr>
          <p:cNvPr id="9" name="Rubrik 3"/>
          <p:cNvSpPr txBox="1">
            <a:spLocks/>
          </p:cNvSpPr>
          <p:nvPr/>
        </p:nvSpPr>
        <p:spPr>
          <a:xfrm>
            <a:off x="941388" y="304800"/>
            <a:ext cx="8003232" cy="1143000"/>
          </a:xfrm>
          <a:prstGeom prst="rect">
            <a:avLst/>
          </a:prstGeom>
        </p:spPr>
        <p:txBody>
          <a:bodyPr bIns="9144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dirty="0" smtClean="0">
              <a:ln>
                <a:noFill/>
              </a:ln>
              <a:solidFill>
                <a:schemeClr val="tx2"/>
              </a:solidFill>
              <a:effectLst/>
              <a:uLnTx/>
              <a:uFillTx/>
              <a:latin typeface="Arial" pitchFamily="34" charset="0"/>
              <a:ea typeface="+mj-ea"/>
              <a:cs typeface="Arial" pitchFamily="34" charset="0"/>
            </a:endParaRPr>
          </a:p>
        </p:txBody>
      </p:sp>
      <p:sp>
        <p:nvSpPr>
          <p:cNvPr id="1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smtClean="0">
                <a:ln w="12700">
                  <a:noFill/>
                  <a:prstDash val="solid"/>
                </a:ln>
                <a:solidFill>
                  <a:schemeClr val="accent6">
                    <a:lumMod val="75000"/>
                  </a:schemeClr>
                </a:solidFill>
                <a:cs typeface="Arial" pitchFamily="34" charset="0"/>
              </a:rPr>
              <a:t>ΔP</a:t>
            </a:r>
            <a:endParaRPr lang="en-US" sz="3600" dirty="0">
              <a:ln w="12700">
                <a:noFill/>
                <a:prstDash val="solid"/>
              </a:ln>
              <a:solidFill>
                <a:schemeClr val="accent6">
                  <a:lumMod val="75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941388" y="1607889"/>
            <a:ext cx="7776864" cy="1692771"/>
          </a:xfrm>
          <a:prstGeom prst="rect">
            <a:avLst/>
          </a:prstGeom>
        </p:spPr>
        <p:txBody>
          <a:bodyPr wrap="square">
            <a:spAutoFit/>
          </a:bodyPr>
          <a:lstStyle/>
          <a:p>
            <a:pPr algn="just">
              <a:buNone/>
            </a:pPr>
            <a:r>
              <a:rPr lang="en-US" sz="2600" dirty="0" smtClean="0">
                <a:latin typeface="Arial" pitchFamily="34" charset="0"/>
                <a:cs typeface="Arial" pitchFamily="34" charset="0"/>
              </a:rPr>
              <a:t>The superficial mass flow rates can be obtained by multiplying the species molar flow rates, </a:t>
            </a:r>
            <a:r>
              <a:rPr lang="en-US" sz="2600" dirty="0" err="1" smtClean="0">
                <a:latin typeface="Arial" pitchFamily="34" charset="0"/>
                <a:cs typeface="Arial" pitchFamily="34" charset="0"/>
              </a:rPr>
              <a:t>F</a:t>
            </a:r>
            <a:r>
              <a:rPr lang="en-US" sz="2600" baseline="-25000" dirty="0" err="1" smtClean="0">
                <a:latin typeface="Arial" pitchFamily="34" charset="0"/>
                <a:cs typeface="Arial" pitchFamily="34" charset="0"/>
              </a:rPr>
              <a:t>i</a:t>
            </a:r>
            <a:r>
              <a:rPr lang="en-US" sz="2600" dirty="0" smtClean="0">
                <a:latin typeface="Arial" pitchFamily="34" charset="0"/>
                <a:cs typeface="Arial" pitchFamily="34" charset="0"/>
              </a:rPr>
              <a:t>, by their respective molecular weights, </a:t>
            </a:r>
            <a:r>
              <a:rPr lang="en-US" sz="2600" dirty="0" err="1" smtClean="0">
                <a:latin typeface="Arial" pitchFamily="34" charset="0"/>
                <a:cs typeface="Arial" pitchFamily="34" charset="0"/>
              </a:rPr>
              <a:t>Mw</a:t>
            </a:r>
            <a:r>
              <a:rPr lang="en-US" sz="2600" baseline="-25000" dirty="0" err="1" smtClean="0">
                <a:latin typeface="Arial" pitchFamily="34" charset="0"/>
                <a:cs typeface="Arial" pitchFamily="34" charset="0"/>
              </a:rPr>
              <a:t>i</a:t>
            </a:r>
            <a:r>
              <a:rPr lang="en-US" sz="2600" dirty="0" smtClean="0">
                <a:latin typeface="Arial" pitchFamily="34" charset="0"/>
                <a:cs typeface="Arial" pitchFamily="34" charset="0"/>
              </a:rPr>
              <a:t>, and then summing over all species:</a:t>
            </a:r>
          </a:p>
        </p:txBody>
      </p:sp>
      <p:graphicFrame>
        <p:nvGraphicFramePr>
          <p:cNvPr id="6" name="Object 4"/>
          <p:cNvGraphicFramePr>
            <a:graphicFrameLocks noChangeAspect="1"/>
          </p:cNvGraphicFramePr>
          <p:nvPr>
            <p:extLst>
              <p:ext uri="{D42A27DB-BD31-4B8C-83A1-F6EECF244321}">
                <p14:modId xmlns:p14="http://schemas.microsoft.com/office/powerpoint/2010/main" val="472780785"/>
              </p:ext>
            </p:extLst>
          </p:nvPr>
        </p:nvGraphicFramePr>
        <p:xfrm>
          <a:off x="1343025" y="3671888"/>
          <a:ext cx="6607175" cy="1162050"/>
        </p:xfrm>
        <a:graphic>
          <a:graphicData uri="http://schemas.openxmlformats.org/presentationml/2006/ole">
            <mc:AlternateContent xmlns:mc="http://schemas.openxmlformats.org/markup-compatibility/2006">
              <mc:Choice xmlns:v="urn:schemas-microsoft-com:vml" Requires="v">
                <p:oleObj spid="_x0000_s322595" name="Equation" r:id="rId3" imgW="3047760" imgH="495000" progId="Equation.3">
                  <p:embed/>
                </p:oleObj>
              </mc:Choice>
              <mc:Fallback>
                <p:oleObj name="Equation" r:id="rId3" imgW="3047760" imgH="495000" progId="Equation.3">
                  <p:embed/>
                  <p:pic>
                    <p:nvPicPr>
                      <p:cNvPr id="0" name="Picture 2"/>
                      <p:cNvPicPr>
                        <a:picLocks noChangeAspect="1" noChangeArrowheads="1"/>
                      </p:cNvPicPr>
                      <p:nvPr/>
                    </p:nvPicPr>
                    <p:blipFill>
                      <a:blip r:embed="rId4"/>
                      <a:srcRect/>
                      <a:stretch>
                        <a:fillRect/>
                      </a:stretch>
                    </p:blipFill>
                    <p:spPr bwMode="auto">
                      <a:xfrm>
                        <a:off x="1343025" y="3671888"/>
                        <a:ext cx="6607175"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normAutofit fontScale="90000"/>
          </a:bodyPr>
          <a:lstStyle/>
          <a:p>
            <a:r>
              <a:rPr lang="en-US" dirty="0"/>
              <a:t>Example D: Membrane Reactor with </a:t>
            </a:r>
            <a:r>
              <a:rPr lang="sv-SE" dirty="0">
                <a:ln w="12700">
                  <a:noFill/>
                  <a:prstDash val="solid"/>
                </a:ln>
                <a:solidFill>
                  <a:schemeClr val="accent6">
                    <a:lumMod val="75000"/>
                  </a:schemeClr>
                </a:solidFill>
                <a:cs typeface="Arial" pitchFamily="34" charset="0"/>
              </a:rPr>
              <a:t>ΔP</a:t>
            </a:r>
            <a:endParaRPr lang="en-US" dirty="0"/>
          </a:p>
        </p:txBody>
      </p:sp>
      <p:sp>
        <p:nvSpPr>
          <p:cNvPr id="7" name="Slide Number Placeholder 6"/>
          <p:cNvSpPr>
            <a:spLocks noGrp="1"/>
          </p:cNvSpPr>
          <p:nvPr>
            <p:ph type="sldNum" sz="quarter" idx="12"/>
          </p:nvPr>
        </p:nvSpPr>
        <p:spPr/>
        <p:txBody>
          <a:bodyPr/>
          <a:lstStyle/>
          <a:p>
            <a:fld id="{7E8078BA-47AF-BA4B-9ED3-ACB5F50E2099}" type="slidenum">
              <a:rPr lang="en-US" smtClean="0"/>
              <a:pPr/>
              <a:t>28</a:t>
            </a:fld>
            <a:endParaRPr lang="en-US"/>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D: Membrane Reactor with </a:t>
            </a:r>
            <a:r>
              <a:rPr lang="sv-SE" dirty="0">
                <a:ln w="12700">
                  <a:noFill/>
                  <a:prstDash val="solid"/>
                </a:ln>
                <a:solidFill>
                  <a:schemeClr val="accent6">
                    <a:lumMod val="75000"/>
                  </a:schemeClr>
                </a:solidFill>
                <a:cs typeface="Arial" pitchFamily="34" charset="0"/>
              </a:rPr>
              <a:t>ΔP</a:t>
            </a:r>
            <a:endParaRPr lang="en-US" dirty="0"/>
          </a:p>
        </p:txBody>
      </p:sp>
      <p:sp>
        <p:nvSpPr>
          <p:cNvPr id="7" name="Slide Number Placeholder 6"/>
          <p:cNvSpPr>
            <a:spLocks noGrp="1"/>
          </p:cNvSpPr>
          <p:nvPr>
            <p:ph type="sldNum" sz="quarter" idx="12"/>
          </p:nvPr>
        </p:nvSpPr>
        <p:spPr/>
        <p:txBody>
          <a:bodyPr/>
          <a:lstStyle/>
          <a:p>
            <a:fld id="{7E8078BA-47AF-BA4B-9ED3-ACB5F50E2099}" type="slidenum">
              <a:rPr lang="en-US" smtClean="0"/>
              <a:pPr/>
              <a:t>29</a:t>
            </a:fld>
            <a:endParaRPr lang="en-US"/>
          </a:p>
        </p:txBody>
      </p:sp>
      <p:sp>
        <p:nvSpPr>
          <p:cNvPr id="3" name="Content Placeholder 2"/>
          <p:cNvSpPr>
            <a:spLocks noGrp="1"/>
          </p:cNvSpPr>
          <p:nvPr>
            <p:ph sz="quarter" idx="1"/>
          </p:nvPr>
        </p:nvSpPr>
        <p:spPr/>
        <p:txBody>
          <a:bodyPr>
            <a:normAutofit lnSpcReduction="10000"/>
          </a:bodyPr>
          <a:lstStyle/>
          <a:p>
            <a:pPr marL="0" indent="0">
              <a:buNone/>
            </a:pPr>
            <a:r>
              <a:rPr lang="en-US" sz="2400" b="1" dirty="0">
                <a:solidFill>
                  <a:srgbClr val="E818CA"/>
                </a:solidFill>
                <a:latin typeface="Arial" pitchFamily="34" charset="0"/>
                <a:cs typeface="Arial" pitchFamily="34" charset="0"/>
              </a:rPr>
              <a:t>2) Rate Laws</a:t>
            </a:r>
            <a:r>
              <a:rPr lang="en-US" sz="2400" b="1" dirty="0" smtClean="0">
                <a:solidFill>
                  <a:srgbClr val="E818CA"/>
                </a:solidFill>
                <a:latin typeface="Arial" pitchFamily="34" charset="0"/>
                <a:cs typeface="Arial" pitchFamily="34" charset="0"/>
              </a:rPr>
              <a:t>:</a:t>
            </a:r>
            <a:r>
              <a:rPr lang="en-US" sz="2400" dirty="0">
                <a:latin typeface="Arial" pitchFamily="34" charset="0"/>
                <a:ea typeface="Arial" pitchFamily="34" charset="0"/>
                <a:cs typeface="Arial" pitchFamily="34" charset="0"/>
              </a:rPr>
              <a:t> (5)-(14) same as </a:t>
            </a:r>
            <a:r>
              <a:rPr lang="en-US" sz="2400" dirty="0" smtClean="0">
                <a:latin typeface="Arial" pitchFamily="34" charset="0"/>
                <a:cs typeface="Arial" pitchFamily="34" charset="0"/>
              </a:rPr>
              <a:t>Examples A, B, and C.</a:t>
            </a:r>
            <a:endParaRPr lang="en-US" sz="2400" b="1" dirty="0" smtClean="0">
              <a:solidFill>
                <a:srgbClr val="00B050"/>
              </a:solidFill>
              <a:latin typeface="Arial" pitchFamily="34" charset="0"/>
              <a:cs typeface="Arial" pitchFamily="34" charset="0"/>
            </a:endParaRPr>
          </a:p>
          <a:p>
            <a:pPr marL="0" indent="0">
              <a:buNone/>
            </a:pPr>
            <a:endParaRPr lang="en-US" sz="2000" b="1" dirty="0">
              <a:solidFill>
                <a:srgbClr val="00B050"/>
              </a:solidFill>
              <a:latin typeface="Arial" pitchFamily="34" charset="0"/>
              <a:cs typeface="Arial" pitchFamily="34" charset="0"/>
            </a:endParaRPr>
          </a:p>
          <a:p>
            <a:pPr marL="0" indent="0">
              <a:buNone/>
            </a:pPr>
            <a:r>
              <a:rPr lang="en-US" sz="2400" b="1" dirty="0" smtClean="0">
                <a:solidFill>
                  <a:srgbClr val="00B050"/>
                </a:solidFill>
                <a:latin typeface="Arial" pitchFamily="34" charset="0"/>
                <a:cs typeface="Arial" pitchFamily="34" charset="0"/>
              </a:rPr>
              <a:t>3) Stoichiometry: </a:t>
            </a:r>
            <a:r>
              <a:rPr lang="en-US" sz="2400" dirty="0" smtClean="0">
                <a:latin typeface="Arial" pitchFamily="34" charset="0"/>
                <a:ea typeface="Arial" pitchFamily="34" charset="0"/>
                <a:cs typeface="Arial" pitchFamily="34" charset="0"/>
              </a:rPr>
              <a:t>(15)-(20) same as Examples A and B</a:t>
            </a:r>
          </a:p>
          <a:p>
            <a:pPr marL="0" indent="0">
              <a:buNone/>
            </a:pPr>
            <a:r>
              <a:rPr lang="en-US" sz="2400" dirty="0">
                <a:latin typeface="Arial" pitchFamily="34" charset="0"/>
                <a:ea typeface="Arial" pitchFamily="34" charset="0"/>
                <a:cs typeface="Arial" pitchFamily="34" charset="0"/>
              </a:rPr>
              <a:t>	</a:t>
            </a:r>
            <a:r>
              <a:rPr lang="en-US" sz="2400" dirty="0" smtClean="0">
                <a:latin typeface="Arial" pitchFamily="34" charset="0"/>
                <a:ea typeface="Arial" pitchFamily="34" charset="0"/>
                <a:cs typeface="Arial" pitchFamily="34" charset="0"/>
              </a:rPr>
              <a:t>(T=T</a:t>
            </a:r>
            <a:r>
              <a:rPr lang="en-US" sz="2400" baseline="-25000" dirty="0" smtClean="0">
                <a:latin typeface="Arial" pitchFamily="34" charset="0"/>
                <a:ea typeface="Arial" pitchFamily="34" charset="0"/>
                <a:cs typeface="Arial" pitchFamily="34" charset="0"/>
              </a:rPr>
              <a:t>0</a:t>
            </a:r>
            <a:r>
              <a:rPr lang="en-US" sz="2400" dirty="0">
                <a:latin typeface="Arial" pitchFamily="34" charset="0"/>
                <a:ea typeface="Arial" pitchFamily="34" charset="0"/>
                <a:cs typeface="Arial" pitchFamily="34" charset="0"/>
              </a:rPr>
              <a:t>)</a:t>
            </a:r>
            <a:endParaRPr lang="en-US" sz="2400" dirty="0" smtClean="0">
              <a:latin typeface="Arial" pitchFamily="34" charset="0"/>
              <a:ea typeface="Arial" pitchFamily="34" charset="0"/>
              <a:cs typeface="Arial" pitchFamily="34" charset="0"/>
            </a:endParaRPr>
          </a:p>
          <a:p>
            <a:pPr marL="0" indent="0">
              <a:buNone/>
            </a:pPr>
            <a:endParaRPr lang="en-US" sz="2400" dirty="0">
              <a:latin typeface="Arial" pitchFamily="34" charset="0"/>
              <a:ea typeface="Arial" pitchFamily="34" charset="0"/>
              <a:cs typeface="Arial" pitchFamily="34" charset="0"/>
            </a:endParaRPr>
          </a:p>
          <a:p>
            <a:pPr marL="0" indent="0">
              <a:buNone/>
            </a:pPr>
            <a:endParaRPr lang="en-US" sz="2400" dirty="0" smtClean="0">
              <a:latin typeface="Arial" pitchFamily="34" charset="0"/>
              <a:ea typeface="Arial" pitchFamily="34" charset="0"/>
              <a:cs typeface="Arial" pitchFamily="34" charset="0"/>
            </a:endParaRPr>
          </a:p>
          <a:p>
            <a:pPr marL="0" indent="0">
              <a:buNone/>
            </a:pPr>
            <a:endParaRPr lang="en-US" sz="2400" dirty="0">
              <a:latin typeface="Arial" pitchFamily="34" charset="0"/>
              <a:ea typeface="Arial" pitchFamily="34" charset="0"/>
              <a:cs typeface="Arial" pitchFamily="34" charset="0"/>
            </a:endParaRPr>
          </a:p>
          <a:p>
            <a:pPr marL="0" indent="0">
              <a:buNone/>
            </a:pPr>
            <a:endParaRPr lang="en-US" sz="1600" dirty="0" smtClean="0">
              <a:latin typeface="Arial" pitchFamily="34" charset="0"/>
              <a:ea typeface="Arial" pitchFamily="34" charset="0"/>
              <a:cs typeface="Arial" pitchFamily="34" charset="0"/>
            </a:endParaRPr>
          </a:p>
          <a:p>
            <a:pPr marL="0" indent="0">
              <a:buNone/>
            </a:pPr>
            <a:r>
              <a:rPr lang="en-US" sz="2400" b="1" dirty="0" smtClean="0">
                <a:latin typeface="Arial" pitchFamily="34" charset="0"/>
                <a:ea typeface="Arial" pitchFamily="34" charset="0"/>
                <a:cs typeface="Arial" pitchFamily="34" charset="0"/>
              </a:rPr>
              <a:t>4) Sweep Gas Balance:</a:t>
            </a:r>
          </a:p>
          <a:p>
            <a:pPr marL="0" indent="0">
              <a:buNone/>
            </a:pPr>
            <a:endParaRPr lang="en-US" sz="2400" dirty="0">
              <a:latin typeface="Arial" pitchFamily="34" charset="0"/>
              <a:ea typeface="Arial" pitchFamily="34" charset="0"/>
              <a:cs typeface="Arial" pitchFamily="34" charset="0"/>
            </a:endParaRPr>
          </a:p>
          <a:p>
            <a:pPr marL="0" indent="0">
              <a:buNone/>
            </a:pPr>
            <a:r>
              <a:rPr lang="en-US" sz="2400" dirty="0" smtClean="0">
                <a:latin typeface="Arial" pitchFamily="34" charset="0"/>
                <a:ea typeface="Arial" pitchFamily="34" charset="0"/>
                <a:cs typeface="Arial" pitchFamily="34" charset="0"/>
              </a:rPr>
              <a:t> </a:t>
            </a:r>
            <a:endParaRPr lang="en-US" sz="2400" b="1" dirty="0">
              <a:solidFill>
                <a:srgbClr val="00B050"/>
              </a:solidFill>
              <a:latin typeface="Arial" pitchFamily="34" charset="0"/>
              <a:cs typeface="Arial" pitchFamily="34" charset="0"/>
            </a:endParaRPr>
          </a:p>
          <a:p>
            <a:endParaRPr lang="en-US" dirty="0"/>
          </a:p>
        </p:txBody>
      </p:sp>
      <p:grpSp>
        <p:nvGrpSpPr>
          <p:cNvPr id="11" name="Group 10"/>
          <p:cNvGrpSpPr/>
          <p:nvPr/>
        </p:nvGrpSpPr>
        <p:grpSpPr>
          <a:xfrm>
            <a:off x="1329218" y="3068638"/>
            <a:ext cx="6309832" cy="3672730"/>
            <a:chOff x="1329218" y="2780606"/>
            <a:chExt cx="6309832" cy="3672730"/>
          </a:xfrm>
        </p:grpSpPr>
        <p:grpSp>
          <p:nvGrpSpPr>
            <p:cNvPr id="10" name="Group 9"/>
            <p:cNvGrpSpPr/>
            <p:nvPr/>
          </p:nvGrpSpPr>
          <p:grpSpPr>
            <a:xfrm>
              <a:off x="1329218" y="2780606"/>
              <a:ext cx="6309832" cy="1473001"/>
              <a:chOff x="1329218" y="2852614"/>
              <a:chExt cx="6309832" cy="1473001"/>
            </a:xfrm>
          </p:grpSpPr>
          <p:graphicFrame>
            <p:nvGraphicFramePr>
              <p:cNvPr id="4" name="Object 3"/>
              <p:cNvGraphicFramePr>
                <a:graphicFrameLocks noChangeAspect="1"/>
              </p:cNvGraphicFramePr>
              <p:nvPr>
                <p:extLst>
                  <p:ext uri="{D42A27DB-BD31-4B8C-83A1-F6EECF244321}">
                    <p14:modId xmlns:p14="http://schemas.microsoft.com/office/powerpoint/2010/main" val="1470345525"/>
                  </p:ext>
                </p:extLst>
              </p:nvPr>
            </p:nvGraphicFramePr>
            <p:xfrm>
              <a:off x="1329218" y="3789040"/>
              <a:ext cx="3448050" cy="536575"/>
            </p:xfrm>
            <a:graphic>
              <a:graphicData uri="http://schemas.openxmlformats.org/presentationml/2006/ole">
                <mc:AlternateContent xmlns:mc="http://schemas.openxmlformats.org/markup-compatibility/2006">
                  <mc:Choice xmlns:v="urn:schemas-microsoft-com:vml" Requires="v">
                    <p:oleObj spid="_x0000_s386096" name="Equation" r:id="rId3" imgW="1358310" imgH="241195" progId="Equation.3">
                      <p:embed/>
                    </p:oleObj>
                  </mc:Choice>
                  <mc:Fallback>
                    <p:oleObj name="Equation" r:id="rId3" imgW="1358310" imgH="241195"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9218" y="3789040"/>
                            <a:ext cx="3448050" cy="5365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9374293"/>
                  </p:ext>
                </p:extLst>
              </p:nvPr>
            </p:nvGraphicFramePr>
            <p:xfrm>
              <a:off x="1408113" y="2852614"/>
              <a:ext cx="6230937" cy="909637"/>
            </p:xfrm>
            <a:graphic>
              <a:graphicData uri="http://schemas.openxmlformats.org/presentationml/2006/ole">
                <mc:AlternateContent xmlns:mc="http://schemas.openxmlformats.org/markup-compatibility/2006">
                  <mc:Choice xmlns:v="urn:schemas-microsoft-com:vml" Requires="v">
                    <p:oleObj spid="_x0000_s386097" name="Equation" r:id="rId5" imgW="2946400" imgH="431800" progId="Equation.3">
                      <p:embed/>
                    </p:oleObj>
                  </mc:Choice>
                  <mc:Fallback>
                    <p:oleObj name="Equation" r:id="rId5" imgW="2946400" imgH="431800" progId="Equation.3">
                      <p:embed/>
                      <p:pic>
                        <p:nvPicPr>
                          <p:cNvPr id="0" name="Object 3"/>
                          <p:cNvPicPr>
                            <a:picLocks noChangeAspect="1" noChangeArrowheads="1"/>
                          </p:cNvPicPr>
                          <p:nvPr/>
                        </p:nvPicPr>
                        <p:blipFill>
                          <a:blip r:embed="rId6"/>
                          <a:srcRect/>
                          <a:stretch>
                            <a:fillRect/>
                          </a:stretch>
                        </p:blipFill>
                        <p:spPr bwMode="auto">
                          <a:xfrm>
                            <a:off x="1408113" y="2852614"/>
                            <a:ext cx="6230937" cy="9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9" name="Object 8"/>
            <p:cNvGraphicFramePr>
              <a:graphicFrameLocks noChangeAspect="1"/>
            </p:cNvGraphicFramePr>
            <p:nvPr>
              <p:extLst>
                <p:ext uri="{D42A27DB-BD31-4B8C-83A1-F6EECF244321}">
                  <p14:modId xmlns:p14="http://schemas.microsoft.com/office/powerpoint/2010/main" val="3759601545"/>
                </p:ext>
              </p:extLst>
            </p:nvPr>
          </p:nvGraphicFramePr>
          <p:xfrm>
            <a:off x="1403648" y="4919811"/>
            <a:ext cx="3886200" cy="1533525"/>
          </p:xfrm>
          <a:graphic>
            <a:graphicData uri="http://schemas.openxmlformats.org/presentationml/2006/ole">
              <mc:AlternateContent xmlns:mc="http://schemas.openxmlformats.org/markup-compatibility/2006">
                <mc:Choice xmlns:v="urn:schemas-microsoft-com:vml" Requires="v">
                  <p:oleObj spid="_x0000_s386098" name="Equation" r:id="rId7" imgW="1803400" imgH="711200" progId="Equation.3">
                    <p:embed/>
                  </p:oleObj>
                </mc:Choice>
                <mc:Fallback>
                  <p:oleObj name="Equation" r:id="rId7" imgW="1803400" imgH="7112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3648" y="4919811"/>
                          <a:ext cx="3886200"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31476236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9666" name="Picture 4"/>
          <p:cNvPicPr>
            <a:picLocks noChangeAspect="1" noChangeArrowheads="1"/>
          </p:cNvPicPr>
          <p:nvPr/>
        </p:nvPicPr>
        <p:blipFill>
          <a:blip r:embed="rId2">
            <a:lum bright="-4000" contrast="8000"/>
          </a:blip>
          <a:srcRect/>
          <a:stretch>
            <a:fillRect/>
          </a:stretch>
        </p:blipFill>
        <p:spPr bwMode="auto">
          <a:xfrm>
            <a:off x="947738" y="3670300"/>
            <a:ext cx="2516187" cy="1566863"/>
          </a:xfrm>
          <a:prstGeom prst="rect">
            <a:avLst/>
          </a:prstGeom>
          <a:noFill/>
          <a:ln w="9525">
            <a:noFill/>
            <a:miter lim="800000"/>
            <a:headEnd/>
            <a:tailEnd/>
          </a:ln>
        </p:spPr>
      </p:pic>
      <p:grpSp>
        <p:nvGrpSpPr>
          <p:cNvPr id="2" name="Group 12"/>
          <p:cNvGrpSpPr>
            <a:grpSpLocks/>
          </p:cNvGrpSpPr>
          <p:nvPr/>
        </p:nvGrpSpPr>
        <p:grpSpPr bwMode="auto">
          <a:xfrm>
            <a:off x="4589463" y="128588"/>
            <a:ext cx="3908809" cy="6592887"/>
            <a:chOff x="2748639" y="128539"/>
            <a:chExt cx="3909043" cy="6593437"/>
          </a:xfrm>
        </p:grpSpPr>
        <p:pic>
          <p:nvPicPr>
            <p:cNvPr id="369670" name="Picture 5"/>
            <p:cNvPicPr>
              <a:picLocks noChangeAspect="1" noChangeArrowheads="1"/>
            </p:cNvPicPr>
            <p:nvPr/>
          </p:nvPicPr>
          <p:blipFill>
            <a:blip r:embed="rId3">
              <a:lum bright="-8000" contrast="14000"/>
            </a:blip>
            <a:srcRect/>
            <a:stretch>
              <a:fillRect/>
            </a:stretch>
          </p:blipFill>
          <p:spPr bwMode="auto">
            <a:xfrm>
              <a:off x="2792413" y="128539"/>
              <a:ext cx="3862387" cy="2292349"/>
            </a:xfrm>
            <a:prstGeom prst="rect">
              <a:avLst/>
            </a:prstGeom>
            <a:noFill/>
            <a:ln w="9525">
              <a:noFill/>
              <a:miter lim="800000"/>
              <a:headEnd/>
              <a:tailEnd/>
            </a:ln>
          </p:spPr>
        </p:pic>
        <p:pic>
          <p:nvPicPr>
            <p:cNvPr id="369671" name="Picture 6"/>
            <p:cNvPicPr>
              <a:picLocks noChangeAspect="1" noChangeArrowheads="1"/>
            </p:cNvPicPr>
            <p:nvPr/>
          </p:nvPicPr>
          <p:blipFill>
            <a:blip r:embed="rId4">
              <a:lum bright="-8000" contrast="14000"/>
            </a:blip>
            <a:srcRect/>
            <a:stretch>
              <a:fillRect/>
            </a:stretch>
          </p:blipFill>
          <p:spPr bwMode="auto">
            <a:xfrm>
              <a:off x="2748639" y="2420888"/>
              <a:ext cx="3906161" cy="1645920"/>
            </a:xfrm>
            <a:prstGeom prst="rect">
              <a:avLst/>
            </a:prstGeom>
            <a:noFill/>
            <a:ln w="9525">
              <a:noFill/>
              <a:miter lim="800000"/>
              <a:headEnd/>
              <a:tailEnd/>
            </a:ln>
          </p:spPr>
        </p:pic>
        <p:pic>
          <p:nvPicPr>
            <p:cNvPr id="369672" name="Picture 7"/>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828542" y="3933056"/>
              <a:ext cx="3829140" cy="2788920"/>
            </a:xfrm>
            <a:prstGeom prst="rect">
              <a:avLst/>
            </a:prstGeom>
            <a:noFill/>
            <a:ln w="9525">
              <a:noFill/>
              <a:miter lim="800000"/>
              <a:headEnd/>
              <a:tailEnd/>
            </a:ln>
          </p:spPr>
        </p:pic>
      </p:grpSp>
      <p:sp>
        <p:nvSpPr>
          <p:cNvPr id="8" name="Rubrik 7"/>
          <p:cNvSpPr>
            <a:spLocks noGrp="1"/>
          </p:cNvSpPr>
          <p:nvPr>
            <p:ph type="title"/>
          </p:nvPr>
        </p:nvSpPr>
        <p:spPr>
          <a:xfrm>
            <a:off x="603504" y="548680"/>
            <a:ext cx="3792537" cy="1143000"/>
          </a:xfrm>
        </p:spPr>
        <p:txBody>
          <a:bodyPr>
            <a:normAutofit fontScale="90000"/>
          </a:bodyPr>
          <a:lstStyle/>
          <a:p>
            <a:pPr>
              <a:defRPr/>
            </a:pPr>
            <a:r>
              <a:rPr lang="en-US" dirty="0">
                <a:solidFill>
                  <a:schemeClr val="accent6">
                    <a:lumMod val="75000"/>
                  </a:schemeClr>
                </a:solidFill>
                <a:latin typeface="Arial" pitchFamily="34" charset="0"/>
                <a:cs typeface="Arial" pitchFamily="34" charset="0"/>
              </a:rPr>
              <a:t>Gas Phase</a:t>
            </a:r>
            <a:r>
              <a:rPr lang="en-US" dirty="0">
                <a:ln w="12700">
                  <a:noFill/>
                  <a:prstDash val="solid"/>
                </a:ln>
                <a:latin typeface="Arial" pitchFamily="34" charset="0"/>
                <a:cs typeface="Arial" pitchFamily="34" charset="0"/>
              </a:rPr>
              <a:t> </a:t>
            </a:r>
            <a:r>
              <a:rPr lang="en-US" dirty="0" smtClean="0"/>
              <a:t>Multiple Reactions</a:t>
            </a:r>
            <a:endParaRPr lang="en-US" dirty="0"/>
          </a:p>
        </p:txBody>
      </p:sp>
      <p:sp>
        <p:nvSpPr>
          <p:cNvPr id="7" name="Slide Number Placeholder 6"/>
          <p:cNvSpPr>
            <a:spLocks noGrp="1"/>
          </p:cNvSpPr>
          <p:nvPr>
            <p:ph type="sldNum" sz="quarter" idx="12"/>
          </p:nvPr>
        </p:nvSpPr>
        <p:spPr/>
        <p:txBody>
          <a:bodyPr/>
          <a:lstStyle/>
          <a:p>
            <a:pPr>
              <a:defRPr/>
            </a:pPr>
            <a:fld id="{321CFBCB-05C5-46FF-B62D-44572F6F7678}" type="slidenum">
              <a:rPr lang="en-US"/>
              <a:pPr>
                <a:defRPr/>
              </a:pPr>
              <a:t>3</a:t>
            </a:fld>
            <a:endParaRPr lang="en-US"/>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30</a:t>
            </a:fld>
            <a:endParaRPr lang="sv-SE"/>
          </a:p>
        </p:txBody>
      </p:sp>
      <p:grpSp>
        <p:nvGrpSpPr>
          <p:cNvPr id="9" name="Group 8"/>
          <p:cNvGrpSpPr/>
          <p:nvPr/>
        </p:nvGrpSpPr>
        <p:grpSpPr>
          <a:xfrm>
            <a:off x="914400" y="1579374"/>
            <a:ext cx="8026400" cy="3970692"/>
            <a:chOff x="914400" y="1579374"/>
            <a:chExt cx="8026400" cy="3970692"/>
          </a:xfrm>
        </p:grpSpPr>
        <p:grpSp>
          <p:nvGrpSpPr>
            <p:cNvPr id="10" name="Grupp 13"/>
            <p:cNvGrpSpPr/>
            <p:nvPr/>
          </p:nvGrpSpPr>
          <p:grpSpPr>
            <a:xfrm>
              <a:off x="914400" y="1579374"/>
              <a:ext cx="8026400" cy="2569706"/>
              <a:chOff x="914400" y="2070100"/>
              <a:chExt cx="8026400" cy="2569706"/>
            </a:xfrm>
          </p:grpSpPr>
          <p:sp>
            <p:nvSpPr>
              <p:cNvPr id="16"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17" name="Grupp 18"/>
              <p:cNvGrpSpPr/>
              <p:nvPr/>
            </p:nvGrpSpPr>
            <p:grpSpPr>
              <a:xfrm>
                <a:off x="914400" y="3202349"/>
                <a:ext cx="8026400" cy="1437457"/>
                <a:chOff x="381000" y="2638787"/>
                <a:chExt cx="8305800" cy="1437457"/>
              </a:xfrm>
            </p:grpSpPr>
            <p:grpSp>
              <p:nvGrpSpPr>
                <p:cNvPr id="18" name="Grupp 12"/>
                <p:cNvGrpSpPr/>
                <p:nvPr/>
              </p:nvGrpSpPr>
              <p:grpSpPr>
                <a:xfrm>
                  <a:off x="698053" y="2638787"/>
                  <a:ext cx="5905726" cy="549275"/>
                  <a:chOff x="698053" y="2435587"/>
                  <a:chExt cx="5905726" cy="549275"/>
                </a:xfrm>
              </p:grpSpPr>
              <p:graphicFrame>
                <p:nvGraphicFramePr>
                  <p:cNvPr id="20" name="Object 2"/>
                  <p:cNvGraphicFramePr>
                    <a:graphicFrameLocks noChangeAspect="1"/>
                  </p:cNvGraphicFramePr>
                  <p:nvPr>
                    <p:extLst>
                      <p:ext uri="{D42A27DB-BD31-4B8C-83A1-F6EECF244321}">
                        <p14:modId xmlns:p14="http://schemas.microsoft.com/office/powerpoint/2010/main" val="3721031833"/>
                      </p:ext>
                    </p:extLst>
                  </p:nvPr>
                </p:nvGraphicFramePr>
                <p:xfrm>
                  <a:off x="698053" y="2437002"/>
                  <a:ext cx="2743411" cy="547687"/>
                </p:xfrm>
                <a:graphic>
                  <a:graphicData uri="http://schemas.openxmlformats.org/presentationml/2006/ole">
                    <mc:AlternateContent xmlns:mc="http://schemas.openxmlformats.org/markup-compatibility/2006">
                      <mc:Choice xmlns:v="urn:schemas-microsoft-com:vml" Requires="v">
                        <p:oleObj spid="_x0000_s388141"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437002"/>
                                <a:ext cx="2743411"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1" name="Object 3"/>
                  <p:cNvGraphicFramePr>
                    <a:graphicFrameLocks noChangeAspect="1"/>
                  </p:cNvGraphicFramePr>
                  <p:nvPr>
                    <p:extLst>
                      <p:ext uri="{D42A27DB-BD31-4B8C-83A1-F6EECF244321}">
                        <p14:modId xmlns:p14="http://schemas.microsoft.com/office/powerpoint/2010/main" val="3314933453"/>
                      </p:ext>
                    </p:extLst>
                  </p:nvPr>
                </p:nvGraphicFramePr>
                <p:xfrm>
                  <a:off x="4374553" y="2435587"/>
                  <a:ext cx="2229226" cy="549275"/>
                </p:xfrm>
                <a:graphic>
                  <a:graphicData uri="http://schemas.openxmlformats.org/presentationml/2006/ole">
                    <mc:AlternateContent xmlns:mc="http://schemas.openxmlformats.org/markup-compatibility/2006">
                      <mc:Choice xmlns:v="urn:schemas-microsoft-com:vml" Requires="v">
                        <p:oleObj spid="_x0000_s388142"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435587"/>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9"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11" name="Grupp 17"/>
            <p:cNvGrpSpPr/>
            <p:nvPr/>
          </p:nvGrpSpPr>
          <p:grpSpPr>
            <a:xfrm>
              <a:off x="914400" y="4177092"/>
              <a:ext cx="8026400" cy="1372974"/>
              <a:chOff x="381000" y="4288582"/>
              <a:chExt cx="8305800" cy="1372974"/>
            </a:xfrm>
          </p:grpSpPr>
          <p:sp>
            <p:nvSpPr>
              <p:cNvPr id="12"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13" name="Grupp 13"/>
              <p:cNvGrpSpPr/>
              <p:nvPr/>
            </p:nvGrpSpPr>
            <p:grpSpPr>
              <a:xfrm>
                <a:off x="698053" y="4288582"/>
                <a:ext cx="5894227" cy="548052"/>
                <a:chOff x="698053" y="3412282"/>
                <a:chExt cx="5894227" cy="548052"/>
              </a:xfrm>
            </p:grpSpPr>
            <p:graphicFrame>
              <p:nvGraphicFramePr>
                <p:cNvPr id="14" name="Object 4"/>
                <p:cNvGraphicFramePr>
                  <a:graphicFrameLocks noChangeAspect="1"/>
                </p:cNvGraphicFramePr>
                <p:nvPr>
                  <p:extLst>
                    <p:ext uri="{D42A27DB-BD31-4B8C-83A1-F6EECF244321}">
                      <p14:modId xmlns:p14="http://schemas.microsoft.com/office/powerpoint/2010/main" val="1147725615"/>
                    </p:ext>
                  </p:extLst>
                </p:nvPr>
              </p:nvGraphicFramePr>
              <p:xfrm>
                <a:off x="698053" y="3412647"/>
                <a:ext cx="3024323" cy="547687"/>
              </p:xfrm>
              <a:graphic>
                <a:graphicData uri="http://schemas.openxmlformats.org/presentationml/2006/ole">
                  <mc:AlternateContent xmlns:mc="http://schemas.openxmlformats.org/markup-compatibility/2006">
                    <mc:Choice xmlns:v="urn:schemas-microsoft-com:vml" Requires="v">
                      <p:oleObj spid="_x0000_s388143"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412647"/>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5" name="Object 5"/>
                <p:cNvGraphicFramePr>
                  <a:graphicFrameLocks noChangeAspect="1"/>
                </p:cNvGraphicFramePr>
                <p:nvPr>
                  <p:extLst>
                    <p:ext uri="{D42A27DB-BD31-4B8C-83A1-F6EECF244321}">
                      <p14:modId xmlns:p14="http://schemas.microsoft.com/office/powerpoint/2010/main" val="726440839"/>
                    </p:ext>
                  </p:extLst>
                </p:nvPr>
              </p:nvGraphicFramePr>
              <p:xfrm>
                <a:off x="4366338" y="3412282"/>
                <a:ext cx="2225942" cy="547688"/>
              </p:xfrm>
              <a:graphic>
                <a:graphicData uri="http://schemas.openxmlformats.org/presentationml/2006/ole">
                  <mc:AlternateContent xmlns:mc="http://schemas.openxmlformats.org/markup-compatibility/2006">
                    <mc:Choice xmlns:v="urn:schemas-microsoft-com:vml" Requires="v">
                      <p:oleObj spid="_x0000_s388144"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412282"/>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7508093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ktangel 13"/>
          <p:cNvSpPr/>
          <p:nvPr/>
        </p:nvSpPr>
        <p:spPr>
          <a:xfrm>
            <a:off x="941388" y="1524000"/>
            <a:ext cx="7772400" cy="3770263"/>
          </a:xfrm>
          <a:prstGeom prst="rect">
            <a:avLst/>
          </a:prstGeom>
        </p:spPr>
        <p:txBody>
          <a:bodyPr wrap="square">
            <a:spAutoFit/>
          </a:bodyPr>
          <a:lstStyle/>
          <a:p>
            <a:pPr algn="just">
              <a:spcAft>
                <a:spcPts val="1800"/>
              </a:spcAft>
              <a:buNone/>
            </a:pPr>
            <a:r>
              <a:rPr lang="sv-SE" sz="2800" dirty="0" smtClean="0">
                <a:latin typeface="Arial" pitchFamily="34" charset="0"/>
                <a:cs typeface="Arial" pitchFamily="34" charset="0"/>
              </a:rPr>
              <a:t>The complex </a:t>
            </a:r>
            <a:r>
              <a:rPr lang="en-US" sz="2800" dirty="0" smtClean="0">
                <a:solidFill>
                  <a:srgbClr val="0070C0"/>
                </a:solidFill>
                <a:latin typeface="Arial" pitchFamily="34" charset="0"/>
                <a:cs typeface="Arial" pitchFamily="34" charset="0"/>
              </a:rPr>
              <a:t>liquid phase </a:t>
            </a:r>
            <a:r>
              <a:rPr lang="sv-SE" sz="2800" dirty="0" smtClean="0">
                <a:latin typeface="Arial" pitchFamily="34" charset="0"/>
                <a:cs typeface="Arial" pitchFamily="34" charset="0"/>
              </a:rPr>
              <a:t>reactions take place in a </a:t>
            </a:r>
            <a:r>
              <a:rPr lang="en-US" sz="2800" b="1" dirty="0" err="1" smtClean="0">
                <a:solidFill>
                  <a:srgbClr val="00FF99"/>
                </a:solidFill>
                <a:latin typeface="Arial" pitchFamily="34" charset="0"/>
                <a:cs typeface="Arial" pitchFamily="34" charset="0"/>
              </a:rPr>
              <a:t>semibatch</a:t>
            </a:r>
            <a:r>
              <a:rPr lang="en-US" sz="2800" b="1" dirty="0" smtClean="0">
                <a:solidFill>
                  <a:srgbClr val="00FF99"/>
                </a:solidFill>
                <a:latin typeface="Arial" pitchFamily="34" charset="0"/>
                <a:cs typeface="Arial" pitchFamily="34" charset="0"/>
              </a:rPr>
              <a:t> reactor </a:t>
            </a:r>
            <a:r>
              <a:rPr lang="sv-SE" sz="2800" dirty="0" smtClean="0">
                <a:latin typeface="Arial" pitchFamily="34" charset="0"/>
                <a:cs typeface="Arial" pitchFamily="34" charset="0"/>
              </a:rPr>
              <a:t>where A is fed to B with F</a:t>
            </a:r>
            <a:r>
              <a:rPr lang="sv-SE" sz="2800" baseline="-25000" dirty="0" smtClean="0">
                <a:latin typeface="Arial" pitchFamily="34" charset="0"/>
                <a:cs typeface="Arial" pitchFamily="34" charset="0"/>
              </a:rPr>
              <a:t>A0</a:t>
            </a:r>
            <a:r>
              <a:rPr lang="sv-SE" sz="2800" dirty="0" smtClean="0">
                <a:latin typeface="Arial" pitchFamily="34" charset="0"/>
                <a:cs typeface="Arial" pitchFamily="34" charset="0"/>
              </a:rPr>
              <a:t>= 3 mol/min. The volumetric flow rate is 10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/min and the initial reactor volume is 1,000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a:t>
            </a:r>
          </a:p>
          <a:p>
            <a:pPr algn="just">
              <a:spcAft>
                <a:spcPts val="1800"/>
              </a:spcAft>
              <a:buNone/>
            </a:pPr>
            <a:r>
              <a:rPr lang="sv-SE" sz="2800" dirty="0" smtClean="0">
                <a:latin typeface="Arial" pitchFamily="34" charset="0"/>
                <a:cs typeface="Arial" pitchFamily="34" charset="0"/>
              </a:rPr>
              <a:t>The maximum volume is 2,000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and C</a:t>
            </a:r>
            <a:r>
              <a:rPr lang="sv-SE" sz="2800" baseline="-25000" dirty="0" smtClean="0">
                <a:latin typeface="Arial" pitchFamily="34" charset="0"/>
                <a:cs typeface="Arial" pitchFamily="34" charset="0"/>
              </a:rPr>
              <a:t>A0</a:t>
            </a:r>
            <a:r>
              <a:rPr lang="sv-SE" sz="2800" dirty="0" smtClean="0">
                <a:latin typeface="Arial" pitchFamily="34" charset="0"/>
                <a:cs typeface="Arial" pitchFamily="34" charset="0"/>
              </a:rPr>
              <a:t>=0.3 mol/dm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and C</a:t>
            </a:r>
            <a:r>
              <a:rPr lang="sv-SE" sz="2800" baseline="-25000" dirty="0" smtClean="0">
                <a:latin typeface="Arial" pitchFamily="34" charset="0"/>
                <a:cs typeface="Arial" pitchFamily="34" charset="0"/>
              </a:rPr>
              <a:t>B0</a:t>
            </a:r>
            <a:r>
              <a:rPr lang="sv-SE" sz="2800" dirty="0" smtClean="0">
                <a:latin typeface="Arial" pitchFamily="34" charset="0"/>
                <a:cs typeface="Arial" pitchFamily="34" charset="0"/>
              </a:rPr>
              <a:t>=0.2 mol/dm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t>
            </a:r>
            <a:r>
              <a:rPr lang="sv-SE" sz="2800" dirty="0" err="1" smtClean="0">
                <a:latin typeface="Arial" pitchFamily="34" charset="0"/>
                <a:cs typeface="Arial" pitchFamily="34" charset="0"/>
              </a:rPr>
              <a:t>Plot</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A</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B</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C</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D</a:t>
            </a:r>
            <a:r>
              <a:rPr lang="sv-SE" sz="2800" dirty="0" smtClean="0">
                <a:latin typeface="Arial" pitchFamily="34" charset="0"/>
                <a:cs typeface="Arial" pitchFamily="34" charset="0"/>
              </a:rPr>
              <a:t> and S</a:t>
            </a:r>
            <a:r>
              <a:rPr lang="sv-SE" sz="2800" baseline="-25000" dirty="0" smtClean="0">
                <a:latin typeface="Arial" pitchFamily="34" charset="0"/>
                <a:cs typeface="Arial" pitchFamily="34" charset="0"/>
              </a:rPr>
              <a:t>S/D</a:t>
            </a:r>
            <a:r>
              <a:rPr lang="sv-SE" sz="2800" dirty="0" smtClean="0">
                <a:latin typeface="Arial" pitchFamily="34" charset="0"/>
                <a:cs typeface="Arial" pitchFamily="34" charset="0"/>
              </a:rPr>
              <a:t> as a </a:t>
            </a:r>
            <a:r>
              <a:rPr lang="sv-SE" sz="2800" dirty="0" err="1" smtClean="0">
                <a:latin typeface="Arial" pitchFamily="34" charset="0"/>
                <a:cs typeface="Arial" pitchFamily="34" charset="0"/>
              </a:rPr>
              <a:t>function</a:t>
            </a:r>
            <a:r>
              <a:rPr lang="sv-SE" sz="2800" dirty="0" smtClean="0">
                <a:latin typeface="Arial" pitchFamily="34" charset="0"/>
                <a:cs typeface="Arial" pitchFamily="34" charset="0"/>
              </a:rPr>
              <a:t> of time.</a:t>
            </a:r>
          </a:p>
        </p:txBody>
      </p:sp>
      <p:sp>
        <p:nvSpPr>
          <p:cNvPr id="4" name="Slide Number Placeholder 3"/>
          <p:cNvSpPr>
            <a:spLocks noGrp="1"/>
          </p:cNvSpPr>
          <p:nvPr>
            <p:ph type="sldNum" sz="quarter" idx="12"/>
          </p:nvPr>
        </p:nvSpPr>
        <p:spPr/>
        <p:txBody>
          <a:bodyPr/>
          <a:lstStyle/>
          <a:p>
            <a:fld id="{7E8078BA-47AF-BA4B-9ED3-ACB5F50E2099}" type="slidenum">
              <a:rPr lang="sv-SE" smtClean="0"/>
              <a:pPr/>
              <a:t>31</a:t>
            </a:fld>
            <a:endParaRPr lang="sv-SE"/>
          </a:p>
        </p:txBody>
      </p:sp>
      <p:sp>
        <p:nvSpPr>
          <p:cNvPr id="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885072" y="2340015"/>
            <a:ext cx="3223959" cy="523220"/>
          </a:xfrm>
          <a:prstGeom prst="rect">
            <a:avLst/>
          </a:prstGeom>
        </p:spPr>
        <p:txBody>
          <a:bodyPr wrap="none">
            <a:spAutoFit/>
          </a:bodyPr>
          <a:lstStyle/>
          <a:p>
            <a:r>
              <a:rPr lang="en-US" sz="2800" b="1" dirty="0">
                <a:solidFill>
                  <a:srgbClr val="FFC000"/>
                </a:solidFill>
                <a:latin typeface="Arial" pitchFamily="34" charset="0"/>
                <a:cs typeface="Arial" pitchFamily="34" charset="0"/>
              </a:rPr>
              <a:t>1) Mole </a:t>
            </a:r>
            <a:r>
              <a:rPr lang="en-US" sz="2800" b="1" dirty="0" smtClean="0">
                <a:solidFill>
                  <a:srgbClr val="FFC000"/>
                </a:solidFill>
                <a:latin typeface="Arial" pitchFamily="34" charset="0"/>
                <a:cs typeface="Arial" pitchFamily="34" charset="0"/>
              </a:rPr>
              <a:t>Balances:</a:t>
            </a: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7" name="Rektangel 6"/>
          <p:cNvSpPr/>
          <p:nvPr/>
        </p:nvSpPr>
        <p:spPr>
          <a:xfrm>
            <a:off x="899592" y="1559659"/>
            <a:ext cx="5600636" cy="523220"/>
          </a:xfrm>
          <a:prstGeom prst="rect">
            <a:avLst/>
          </a:prstGeom>
        </p:spPr>
        <p:txBody>
          <a:bodyPr wrap="none">
            <a:spAutoFit/>
          </a:bodyPr>
          <a:lstStyle/>
          <a:p>
            <a:r>
              <a:rPr lang="en-US" sz="2800" dirty="0" smtClean="0">
                <a:latin typeface="Arial" pitchFamily="34" charset="0"/>
                <a:cs typeface="Arial" pitchFamily="34" charset="0"/>
              </a:rPr>
              <a:t>(1) A + 2B </a:t>
            </a:r>
            <a:r>
              <a:rPr lang="en-US" sz="2800" dirty="0" smtClean="0">
                <a:latin typeface="Arial" pitchFamily="34" charset="0"/>
                <a:ea typeface="Arial" charset="0"/>
                <a:cs typeface="Arial" pitchFamily="34" charset="0"/>
              </a:rPr>
              <a:t>→C		(2) 2A + 3C → D</a:t>
            </a:r>
            <a:endParaRPr lang="sv-SE" sz="2600" dirty="0">
              <a:latin typeface="Arial" pitchFamily="34" charset="0"/>
              <a:cs typeface="Arial" pitchFamily="34" charset="0"/>
            </a:endParaRPr>
          </a:p>
        </p:txBody>
      </p:sp>
      <p:graphicFrame>
        <p:nvGraphicFramePr>
          <p:cNvPr id="287747" name="Object 3"/>
          <p:cNvGraphicFramePr>
            <a:graphicFrameLocks noChangeAspect="1"/>
          </p:cNvGraphicFramePr>
          <p:nvPr>
            <p:extLst>
              <p:ext uri="{D42A27DB-BD31-4B8C-83A1-F6EECF244321}">
                <p14:modId xmlns:p14="http://schemas.microsoft.com/office/powerpoint/2010/main" val="1120185634"/>
              </p:ext>
            </p:extLst>
          </p:nvPr>
        </p:nvGraphicFramePr>
        <p:xfrm>
          <a:off x="1347788" y="2992438"/>
          <a:ext cx="2200275" cy="893762"/>
        </p:xfrm>
        <a:graphic>
          <a:graphicData uri="http://schemas.openxmlformats.org/presentationml/2006/ole">
            <mc:AlternateContent xmlns:mc="http://schemas.openxmlformats.org/markup-compatibility/2006">
              <mc:Choice xmlns:v="urn:schemas-microsoft-com:vml" Requires="v">
                <p:oleObj spid="_x0000_s326907" name="Equation" r:id="rId4" imgW="1041120" imgH="393480" progId="Equation.3">
                  <p:embed/>
                </p:oleObj>
              </mc:Choice>
              <mc:Fallback>
                <p:oleObj name="Equation" r:id="rId4" imgW="104112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7788" y="2992438"/>
                        <a:ext cx="2200275" cy="893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48" name="Object 4"/>
          <p:cNvGraphicFramePr>
            <a:graphicFrameLocks noChangeAspect="1"/>
          </p:cNvGraphicFramePr>
          <p:nvPr>
            <p:extLst>
              <p:ext uri="{D42A27DB-BD31-4B8C-83A1-F6EECF244321}">
                <p14:modId xmlns:p14="http://schemas.microsoft.com/office/powerpoint/2010/main" val="3617387192"/>
              </p:ext>
            </p:extLst>
          </p:nvPr>
        </p:nvGraphicFramePr>
        <p:xfrm>
          <a:off x="1344613" y="3898900"/>
          <a:ext cx="1512887" cy="901700"/>
        </p:xfrm>
        <a:graphic>
          <a:graphicData uri="http://schemas.openxmlformats.org/presentationml/2006/ole">
            <mc:AlternateContent xmlns:mc="http://schemas.openxmlformats.org/markup-compatibility/2006">
              <mc:Choice xmlns:v="urn:schemas-microsoft-com:vml" Requires="v">
                <p:oleObj spid="_x0000_s326908" name="Equation" r:id="rId6" imgW="711000" imgH="393480" progId="Equation.3">
                  <p:embed/>
                </p:oleObj>
              </mc:Choice>
              <mc:Fallback>
                <p:oleObj name="Equation" r:id="rId6" imgW="711000" imgH="39348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44613" y="3898900"/>
                        <a:ext cx="1512887" cy="90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49" name="Object 5"/>
          <p:cNvGraphicFramePr>
            <a:graphicFrameLocks noChangeAspect="1"/>
          </p:cNvGraphicFramePr>
          <p:nvPr>
            <p:extLst>
              <p:ext uri="{D42A27DB-BD31-4B8C-83A1-F6EECF244321}">
                <p14:modId xmlns:p14="http://schemas.microsoft.com/office/powerpoint/2010/main" val="1342038968"/>
              </p:ext>
            </p:extLst>
          </p:nvPr>
        </p:nvGraphicFramePr>
        <p:xfrm>
          <a:off x="1344613" y="4813300"/>
          <a:ext cx="1512887" cy="901700"/>
        </p:xfrm>
        <a:graphic>
          <a:graphicData uri="http://schemas.openxmlformats.org/presentationml/2006/ole">
            <mc:AlternateContent xmlns:mc="http://schemas.openxmlformats.org/markup-compatibility/2006">
              <mc:Choice xmlns:v="urn:schemas-microsoft-com:vml" Requires="v">
                <p:oleObj spid="_x0000_s326909" name="Equation" r:id="rId8" imgW="711000" imgH="393480" progId="Equation.3">
                  <p:embed/>
                </p:oleObj>
              </mc:Choice>
              <mc:Fallback>
                <p:oleObj name="Equation" r:id="rId8" imgW="711000" imgH="39348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44613" y="4813300"/>
                        <a:ext cx="1512887" cy="90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0" name="Object 6"/>
          <p:cNvGraphicFramePr>
            <a:graphicFrameLocks noChangeAspect="1"/>
          </p:cNvGraphicFramePr>
          <p:nvPr>
            <p:extLst>
              <p:ext uri="{D42A27DB-BD31-4B8C-83A1-F6EECF244321}">
                <p14:modId xmlns:p14="http://schemas.microsoft.com/office/powerpoint/2010/main" val="3923517564"/>
              </p:ext>
            </p:extLst>
          </p:nvPr>
        </p:nvGraphicFramePr>
        <p:xfrm>
          <a:off x="1346200" y="5781675"/>
          <a:ext cx="1549400" cy="906463"/>
        </p:xfrm>
        <a:graphic>
          <a:graphicData uri="http://schemas.openxmlformats.org/presentationml/2006/ole">
            <mc:AlternateContent xmlns:mc="http://schemas.openxmlformats.org/markup-compatibility/2006">
              <mc:Choice xmlns:v="urn:schemas-microsoft-com:vml" Requires="v">
                <p:oleObj spid="_x0000_s326910" name="Equation" r:id="rId10" imgW="723600" imgH="393480" progId="Equation.3">
                  <p:embed/>
                </p:oleObj>
              </mc:Choice>
              <mc:Fallback>
                <p:oleObj name="Equation" r:id="rId10" imgW="723600" imgH="39348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46200" y="5781675"/>
                        <a:ext cx="1549400" cy="906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1" name="Object 7"/>
          <p:cNvGraphicFramePr>
            <a:graphicFrameLocks noChangeAspect="1"/>
          </p:cNvGraphicFramePr>
          <p:nvPr>
            <p:extLst>
              <p:ext uri="{D42A27DB-BD31-4B8C-83A1-F6EECF244321}">
                <p14:modId xmlns:p14="http://schemas.microsoft.com/office/powerpoint/2010/main" val="2689923262"/>
              </p:ext>
            </p:extLst>
          </p:nvPr>
        </p:nvGraphicFramePr>
        <p:xfrm>
          <a:off x="5389563" y="3246438"/>
          <a:ext cx="1114425" cy="527050"/>
        </p:xfrm>
        <a:graphic>
          <a:graphicData uri="http://schemas.openxmlformats.org/presentationml/2006/ole">
            <mc:AlternateContent xmlns:mc="http://schemas.openxmlformats.org/markup-compatibility/2006">
              <mc:Choice xmlns:v="urn:schemas-microsoft-com:vml" Requires="v">
                <p:oleObj spid="_x0000_s326911" name="Equation" r:id="rId12" imgW="520560" imgH="228600" progId="Equation.3">
                  <p:embed/>
                </p:oleObj>
              </mc:Choice>
              <mc:Fallback>
                <p:oleObj name="Equation" r:id="rId12" imgW="520560" imgH="2286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89563" y="3246438"/>
                        <a:ext cx="1114425" cy="52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2" name="Object 8"/>
          <p:cNvGraphicFramePr>
            <a:graphicFrameLocks noChangeAspect="1"/>
          </p:cNvGraphicFramePr>
          <p:nvPr>
            <p:extLst>
              <p:ext uri="{D42A27DB-BD31-4B8C-83A1-F6EECF244321}">
                <p14:modId xmlns:p14="http://schemas.microsoft.com/office/powerpoint/2010/main" val="2801885973"/>
              </p:ext>
            </p:extLst>
          </p:nvPr>
        </p:nvGraphicFramePr>
        <p:xfrm>
          <a:off x="5391150" y="4152900"/>
          <a:ext cx="2771775" cy="527050"/>
        </p:xfrm>
        <a:graphic>
          <a:graphicData uri="http://schemas.openxmlformats.org/presentationml/2006/ole">
            <mc:AlternateContent xmlns:mc="http://schemas.openxmlformats.org/markup-compatibility/2006">
              <mc:Choice xmlns:v="urn:schemas-microsoft-com:vml" Requires="v">
                <p:oleObj spid="_x0000_s326912" name="Equation" r:id="rId14" imgW="1295280" imgH="228600" progId="Equation.3">
                  <p:embed/>
                </p:oleObj>
              </mc:Choice>
              <mc:Fallback>
                <p:oleObj name="Equation" r:id="rId14" imgW="1295280" imgH="228600" progId="Equation.3">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91150" y="4152900"/>
                        <a:ext cx="2771775" cy="52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3" name="Object 9"/>
          <p:cNvGraphicFramePr>
            <a:graphicFrameLocks noChangeAspect="1"/>
          </p:cNvGraphicFramePr>
          <p:nvPr>
            <p:extLst>
              <p:ext uri="{D42A27DB-BD31-4B8C-83A1-F6EECF244321}">
                <p14:modId xmlns:p14="http://schemas.microsoft.com/office/powerpoint/2010/main" val="1045497216"/>
              </p:ext>
            </p:extLst>
          </p:nvPr>
        </p:nvGraphicFramePr>
        <p:xfrm>
          <a:off x="5391075" y="5069035"/>
          <a:ext cx="1114425" cy="525463"/>
        </p:xfrm>
        <a:graphic>
          <a:graphicData uri="http://schemas.openxmlformats.org/presentationml/2006/ole">
            <mc:AlternateContent xmlns:mc="http://schemas.openxmlformats.org/markup-compatibility/2006">
              <mc:Choice xmlns:v="urn:schemas-microsoft-com:vml" Requires="v">
                <p:oleObj spid="_x0000_s326913" name="Equation" r:id="rId16" imgW="520560" imgH="228600" progId="Equation.3">
                  <p:embed/>
                </p:oleObj>
              </mc:Choice>
              <mc:Fallback>
                <p:oleObj name="Equation" r:id="rId16" imgW="520560" imgH="228600" progId="Equation.3">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391075" y="5069035"/>
                        <a:ext cx="1114425" cy="525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4" name="Object 10"/>
          <p:cNvGraphicFramePr>
            <a:graphicFrameLocks noChangeAspect="1"/>
          </p:cNvGraphicFramePr>
          <p:nvPr>
            <p:extLst>
              <p:ext uri="{D42A27DB-BD31-4B8C-83A1-F6EECF244321}">
                <p14:modId xmlns:p14="http://schemas.microsoft.com/office/powerpoint/2010/main" val="4057903779"/>
              </p:ext>
            </p:extLst>
          </p:nvPr>
        </p:nvGraphicFramePr>
        <p:xfrm>
          <a:off x="5376788" y="6037301"/>
          <a:ext cx="1141412" cy="525463"/>
        </p:xfrm>
        <a:graphic>
          <a:graphicData uri="http://schemas.openxmlformats.org/presentationml/2006/ole">
            <mc:AlternateContent xmlns:mc="http://schemas.openxmlformats.org/markup-compatibility/2006">
              <mc:Choice xmlns:v="urn:schemas-microsoft-com:vml" Requires="v">
                <p:oleObj spid="_x0000_s326914" name="Equation" r:id="rId18" imgW="533160" imgH="228600" progId="Equation.3">
                  <p:embed/>
                </p:oleObj>
              </mc:Choice>
              <mc:Fallback>
                <p:oleObj name="Equation" r:id="rId18" imgW="533160" imgH="228600" progId="Equation.3">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376788" y="6037301"/>
                        <a:ext cx="1141412" cy="525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2" name="Slide Number Placeholder 31"/>
          <p:cNvSpPr>
            <a:spLocks noGrp="1"/>
          </p:cNvSpPr>
          <p:nvPr>
            <p:ph type="sldNum" sz="quarter" idx="12"/>
          </p:nvPr>
        </p:nvSpPr>
        <p:spPr/>
        <p:txBody>
          <a:bodyPr/>
          <a:lstStyle/>
          <a:p>
            <a:fld id="{F0F74148-A897-7C44-AC1C-645F580557E6}" type="slidenum">
              <a:rPr lang="en-US" smtClean="0">
                <a:latin typeface="Arial" pitchFamily="34" charset="0"/>
                <a:cs typeface="Arial" pitchFamily="34" charset="0"/>
              </a:rPr>
              <a:pPr/>
              <a:t>32</a:t>
            </a:fld>
            <a:endParaRPr lang="en-US">
              <a:latin typeface="Arial" pitchFamily="34" charset="0"/>
              <a:cs typeface="Arial" pitchFamily="34" charset="0"/>
            </a:endParaRPr>
          </a:p>
        </p:txBody>
      </p:sp>
      <p:grpSp>
        <p:nvGrpSpPr>
          <p:cNvPr id="35" name="Grupp 30"/>
          <p:cNvGrpSpPr/>
          <p:nvPr/>
        </p:nvGrpSpPr>
        <p:grpSpPr>
          <a:xfrm>
            <a:off x="6575232" y="1503959"/>
            <a:ext cx="2250232" cy="1950796"/>
            <a:chOff x="1028699" y="1864275"/>
            <a:chExt cx="2601060" cy="2275929"/>
          </a:xfrm>
        </p:grpSpPr>
        <p:grpSp>
          <p:nvGrpSpPr>
            <p:cNvPr id="37" name="Grupp 32"/>
            <p:cNvGrpSpPr/>
            <p:nvPr/>
          </p:nvGrpSpPr>
          <p:grpSpPr>
            <a:xfrm>
              <a:off x="1028699" y="1864275"/>
              <a:ext cx="2601060" cy="2275929"/>
              <a:chOff x="1905000" y="1066800"/>
              <a:chExt cx="1219200" cy="1066800"/>
            </a:xfrm>
          </p:grpSpPr>
          <p:sp>
            <p:nvSpPr>
              <p:cNvPr id="39" name="Oval 7"/>
              <p:cNvSpPr>
                <a:spLocks noChangeArrowheads="1"/>
              </p:cNvSpPr>
              <p:nvPr/>
            </p:nvSpPr>
            <p:spPr bwMode="auto">
              <a:xfrm>
                <a:off x="2362200" y="1295400"/>
                <a:ext cx="762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sv-SE">
                  <a:latin typeface="Arial" pitchFamily="34" charset="0"/>
                  <a:cs typeface="Arial" pitchFamily="34" charset="0"/>
                </a:endParaRPr>
              </a:p>
            </p:txBody>
          </p:sp>
          <p:sp>
            <p:nvSpPr>
              <p:cNvPr id="40" name="Line 8"/>
              <p:cNvSpPr>
                <a:spLocks noChangeShapeType="1"/>
              </p:cNvSpPr>
              <p:nvPr/>
            </p:nvSpPr>
            <p:spPr bwMode="auto">
              <a:xfrm>
                <a:off x="2362200" y="1371600"/>
                <a:ext cx="0" cy="60960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1" name="Line 9"/>
              <p:cNvSpPr>
                <a:spLocks noChangeShapeType="1"/>
              </p:cNvSpPr>
              <p:nvPr/>
            </p:nvSpPr>
            <p:spPr bwMode="auto">
              <a:xfrm>
                <a:off x="3124200" y="1371600"/>
                <a:ext cx="0" cy="60960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2" name="Båge 10"/>
              <p:cNvSpPr>
                <a:spLocks/>
              </p:cNvSpPr>
              <p:nvPr/>
            </p:nvSpPr>
            <p:spPr bwMode="auto">
              <a:xfrm flipV="1">
                <a:off x="2362200" y="1905000"/>
                <a:ext cx="762000" cy="228600"/>
              </a:xfrm>
              <a:custGeom>
                <a:avLst/>
                <a:gdLst>
                  <a:gd name="G0" fmla="+- 21446 0 0"/>
                  <a:gd name="G1" fmla="+- 21600 0 0"/>
                  <a:gd name="G2" fmla="+- 21600 0 0"/>
                  <a:gd name="T0" fmla="*/ 0 w 43046"/>
                  <a:gd name="T1" fmla="*/ 19029 h 21600"/>
                  <a:gd name="T2" fmla="*/ 43046 w 43046"/>
                  <a:gd name="T3" fmla="*/ 21600 h 21600"/>
                  <a:gd name="T4" fmla="*/ 21446 w 43046"/>
                  <a:gd name="T5" fmla="*/ 21600 h 21600"/>
                </a:gdLst>
                <a:ahLst/>
                <a:cxnLst>
                  <a:cxn ang="0">
                    <a:pos x="T0" y="T1"/>
                  </a:cxn>
                  <a:cxn ang="0">
                    <a:pos x="T2" y="T3"/>
                  </a:cxn>
                  <a:cxn ang="0">
                    <a:pos x="T4" y="T5"/>
                  </a:cxn>
                </a:cxnLst>
                <a:rect l="0" t="0" r="r" b="b"/>
                <a:pathLst>
                  <a:path w="43046" h="21600" fill="none" extrusionOk="0">
                    <a:moveTo>
                      <a:pt x="-1" y="19028"/>
                    </a:moveTo>
                    <a:cubicBezTo>
                      <a:pt x="1301" y="8171"/>
                      <a:pt x="10511" y="-1"/>
                      <a:pt x="21446" y="-1"/>
                    </a:cubicBezTo>
                    <a:cubicBezTo>
                      <a:pt x="33375" y="-1"/>
                      <a:pt x="43046" y="9670"/>
                      <a:pt x="43046" y="21600"/>
                    </a:cubicBezTo>
                  </a:path>
                  <a:path w="43046" h="21600" stroke="0" extrusionOk="0">
                    <a:moveTo>
                      <a:pt x="-1" y="19028"/>
                    </a:moveTo>
                    <a:cubicBezTo>
                      <a:pt x="1301" y="8171"/>
                      <a:pt x="10511" y="-1"/>
                      <a:pt x="21446" y="-1"/>
                    </a:cubicBezTo>
                    <a:cubicBezTo>
                      <a:pt x="33375" y="-1"/>
                      <a:pt x="43046" y="9670"/>
                      <a:pt x="43046" y="21600"/>
                    </a:cubicBezTo>
                    <a:lnTo>
                      <a:pt x="21446" y="21600"/>
                    </a:lnTo>
                    <a:close/>
                  </a:path>
                </a:pathLst>
              </a:custGeom>
              <a:noFill/>
              <a:ln w="9525">
                <a:solidFill>
                  <a:schemeClr val="tx1"/>
                </a:solidFill>
                <a:round/>
                <a:headEnd/>
                <a:tailEnd/>
              </a:ln>
              <a:effectLst/>
            </p:spPr>
            <p:txBody>
              <a:bodyPr wrap="none" anchor="ctr">
                <a:prstTxWarp prst="textNoShape">
                  <a:avLst/>
                </a:prstTxWarp>
              </a:bodyPr>
              <a:lstStyle/>
              <a:p>
                <a:endParaRPr lang="sv-SE">
                  <a:latin typeface="Arial" pitchFamily="34" charset="0"/>
                  <a:cs typeface="Arial" pitchFamily="34" charset="0"/>
                </a:endParaRPr>
              </a:p>
            </p:txBody>
          </p:sp>
          <p:sp>
            <p:nvSpPr>
              <p:cNvPr id="43" name="Text Box 24"/>
              <p:cNvSpPr txBox="1">
                <a:spLocks noChangeArrowheads="1"/>
              </p:cNvSpPr>
              <p:nvPr/>
            </p:nvSpPr>
            <p:spPr bwMode="auto">
              <a:xfrm>
                <a:off x="2590800" y="1858565"/>
                <a:ext cx="282575" cy="269294"/>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600" dirty="0">
                    <a:latin typeface="Arial" pitchFamily="34" charset="0"/>
                    <a:cs typeface="Arial" pitchFamily="34" charset="0"/>
                  </a:rPr>
                  <a:t>B</a:t>
                </a:r>
              </a:p>
            </p:txBody>
          </p:sp>
          <p:sp>
            <p:nvSpPr>
              <p:cNvPr id="44" name="Line 25"/>
              <p:cNvSpPr>
                <a:spLocks noChangeShapeType="1"/>
              </p:cNvSpPr>
              <p:nvPr/>
            </p:nvSpPr>
            <p:spPr bwMode="auto">
              <a:xfrm>
                <a:off x="2514600" y="1143000"/>
                <a:ext cx="0" cy="304800"/>
              </a:xfrm>
              <a:prstGeom prst="line">
                <a:avLst/>
              </a:prstGeom>
              <a:noFill/>
              <a:ln w="9525">
                <a:solidFill>
                  <a:schemeClr val="tx1"/>
                </a:solidFill>
                <a:round/>
                <a:headEnd/>
                <a:tailEnd type="triangle" w="med" len="med"/>
              </a:ln>
              <a:effectLst/>
            </p:spPr>
            <p:txBody>
              <a:bodyPr>
                <a:prstTxWarp prst="textNoShape">
                  <a:avLst/>
                </a:prstTxWarp>
              </a:bodyPr>
              <a:lstStyle/>
              <a:p>
                <a:endParaRPr lang="sv-SE">
                  <a:latin typeface="Arial" pitchFamily="34" charset="0"/>
                  <a:cs typeface="Arial" pitchFamily="34" charset="0"/>
                </a:endParaRPr>
              </a:p>
            </p:txBody>
          </p:sp>
          <p:sp>
            <p:nvSpPr>
              <p:cNvPr id="45" name="Line 26"/>
              <p:cNvSpPr>
                <a:spLocks noChangeShapeType="1"/>
              </p:cNvSpPr>
              <p:nvPr/>
            </p:nvSpPr>
            <p:spPr bwMode="auto">
              <a:xfrm>
                <a:off x="2133600" y="1143000"/>
                <a:ext cx="381000" cy="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6" name="Text Box 27"/>
              <p:cNvSpPr txBox="1">
                <a:spLocks noChangeArrowheads="1"/>
              </p:cNvSpPr>
              <p:nvPr/>
            </p:nvSpPr>
            <p:spPr bwMode="auto">
              <a:xfrm>
                <a:off x="1905000" y="1066800"/>
                <a:ext cx="609600" cy="269294"/>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600" dirty="0" smtClean="0">
                    <a:latin typeface="Arial" pitchFamily="34" charset="0"/>
                    <a:cs typeface="Arial" pitchFamily="34" charset="0"/>
                  </a:rPr>
                  <a:t>F</a:t>
                </a:r>
                <a:r>
                  <a:rPr lang="en-US" sz="2600" baseline="-25000" dirty="0" smtClean="0">
                    <a:latin typeface="Arial" pitchFamily="34" charset="0"/>
                    <a:ea typeface="Arial" charset="0"/>
                    <a:cs typeface="Arial" pitchFamily="34" charset="0"/>
                  </a:rPr>
                  <a:t>A0</a:t>
                </a:r>
                <a:endParaRPr lang="el-GR" sz="2600" dirty="0">
                  <a:latin typeface="Arial" pitchFamily="34" charset="0"/>
                  <a:ea typeface="Arial" charset="0"/>
                  <a:cs typeface="Arial" pitchFamily="34" charset="0"/>
                </a:endParaRPr>
              </a:p>
            </p:txBody>
          </p:sp>
        </p:grpSp>
        <p:sp>
          <p:nvSpPr>
            <p:cNvPr id="38" name="Frihandsfigur 29"/>
            <p:cNvSpPr/>
            <p:nvPr/>
          </p:nvSpPr>
          <p:spPr>
            <a:xfrm>
              <a:off x="2038025" y="3258224"/>
              <a:ext cx="1591734" cy="138289"/>
            </a:xfrm>
            <a:custGeom>
              <a:avLst/>
              <a:gdLst>
                <a:gd name="connsiteX0" fmla="*/ 0 w 1591734"/>
                <a:gd name="connsiteY0" fmla="*/ 0 h 138289"/>
                <a:gd name="connsiteX1" fmla="*/ 338667 w 1591734"/>
                <a:gd name="connsiteY1" fmla="*/ 118533 h 138289"/>
                <a:gd name="connsiteX2" fmla="*/ 626534 w 1591734"/>
                <a:gd name="connsiteY2" fmla="*/ 50800 h 138289"/>
                <a:gd name="connsiteX3" fmla="*/ 982134 w 1591734"/>
                <a:gd name="connsiteY3" fmla="*/ 135467 h 138289"/>
                <a:gd name="connsiteX4" fmla="*/ 1219200 w 1591734"/>
                <a:gd name="connsiteY4" fmla="*/ 33867 h 138289"/>
                <a:gd name="connsiteX5" fmla="*/ 1473200 w 1591734"/>
                <a:gd name="connsiteY5" fmla="*/ 135467 h 138289"/>
                <a:gd name="connsiteX6" fmla="*/ 1591734 w 1591734"/>
                <a:gd name="connsiteY6" fmla="*/ 33867 h 138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1734" h="138289">
                  <a:moveTo>
                    <a:pt x="0" y="0"/>
                  </a:moveTo>
                  <a:cubicBezTo>
                    <a:pt x="117122" y="55033"/>
                    <a:pt x="234245" y="110066"/>
                    <a:pt x="338667" y="118533"/>
                  </a:cubicBezTo>
                  <a:cubicBezTo>
                    <a:pt x="443089" y="127000"/>
                    <a:pt x="519290" y="47978"/>
                    <a:pt x="626534" y="50800"/>
                  </a:cubicBezTo>
                  <a:cubicBezTo>
                    <a:pt x="733778" y="53622"/>
                    <a:pt x="883356" y="138289"/>
                    <a:pt x="982134" y="135467"/>
                  </a:cubicBezTo>
                  <a:cubicBezTo>
                    <a:pt x="1080912" y="132645"/>
                    <a:pt x="1137356" y="33867"/>
                    <a:pt x="1219200" y="33867"/>
                  </a:cubicBezTo>
                  <a:cubicBezTo>
                    <a:pt x="1301044" y="33867"/>
                    <a:pt x="1411111" y="135467"/>
                    <a:pt x="1473200" y="135467"/>
                  </a:cubicBezTo>
                  <a:cubicBezTo>
                    <a:pt x="1535289" y="135467"/>
                    <a:pt x="1591734" y="33867"/>
                    <a:pt x="1591734" y="33867"/>
                  </a:cubicBezTo>
                </a:path>
              </a:pathLst>
            </a:custGeom>
            <a:ln>
              <a:solidFill>
                <a:schemeClr val="tx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latin typeface="Arial" pitchFamily="34" charset="0"/>
                <a:cs typeface="Arial" pitchFamily="34" charset="0"/>
              </a:endParaRPr>
            </a:p>
          </p:txBody>
        </p:sp>
      </p:grpSp>
      <p:sp>
        <p:nvSpPr>
          <p:cNvPr id="2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929983" y="1417638"/>
            <a:ext cx="3805850" cy="523220"/>
          </a:xfrm>
          <a:prstGeom prst="rect">
            <a:avLst/>
          </a:prstGeom>
        </p:spPr>
        <p:txBody>
          <a:bodyPr wrap="none">
            <a:spAutoFit/>
          </a:bodyPr>
          <a:lstStyle/>
          <a:p>
            <a:r>
              <a:rPr lang="en-US" sz="2800" b="1" dirty="0">
                <a:solidFill>
                  <a:srgbClr val="E818CA"/>
                </a:solidFill>
                <a:latin typeface="Arial" pitchFamily="34" charset="0"/>
                <a:cs typeface="Arial" pitchFamily="34" charset="0"/>
              </a:rPr>
              <a:t>2) Rate Laws:</a:t>
            </a:r>
            <a:r>
              <a:rPr lang="en-US" sz="2800" dirty="0">
                <a:latin typeface="Arial" pitchFamily="34" charset="0"/>
                <a:ea typeface="Arial" pitchFamily="34" charset="0"/>
                <a:cs typeface="Arial" pitchFamily="34" charset="0"/>
              </a:rPr>
              <a:t> (5)-(14)</a:t>
            </a:r>
            <a:endParaRPr lang="sv-SE" sz="2600" b="1" u="sng" dirty="0">
              <a:latin typeface="Arial" pitchFamily="34" charset="0"/>
              <a:cs typeface="Arial" pitchFamily="34" charset="0"/>
            </a:endParaRPr>
          </a:p>
        </p:txBody>
      </p:sp>
      <p:graphicFrame>
        <p:nvGraphicFramePr>
          <p:cNvPr id="179204" name="Object 4"/>
          <p:cNvGraphicFramePr>
            <a:graphicFrameLocks noChangeAspect="1"/>
          </p:cNvGraphicFramePr>
          <p:nvPr>
            <p:extLst>
              <p:ext uri="{D42A27DB-BD31-4B8C-83A1-F6EECF244321}">
                <p14:modId xmlns:p14="http://schemas.microsoft.com/office/powerpoint/2010/main" val="1459511571"/>
              </p:ext>
            </p:extLst>
          </p:nvPr>
        </p:nvGraphicFramePr>
        <p:xfrm>
          <a:off x="1493956" y="2757537"/>
          <a:ext cx="3909835" cy="1967607"/>
        </p:xfrm>
        <a:graphic>
          <a:graphicData uri="http://schemas.openxmlformats.org/presentationml/2006/ole">
            <mc:AlternateContent xmlns:mc="http://schemas.openxmlformats.org/markup-compatibility/2006">
              <mc:Choice xmlns:v="urn:schemas-microsoft-com:vml" Requires="v">
                <p:oleObj spid="_x0000_s327838" name="Equation" r:id="rId4" imgW="2070000" imgH="1041120" progId="Equation.3">
                  <p:embed/>
                </p:oleObj>
              </mc:Choice>
              <mc:Fallback>
                <p:oleObj name="Equation" r:id="rId4" imgW="2070000" imgH="10411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3956" y="2757537"/>
                        <a:ext cx="3909835" cy="1967607"/>
                      </a:xfrm>
                      <a:prstGeom prst="rect">
                        <a:avLst/>
                      </a:prstGeom>
                      <a:noFill/>
                      <a:extLst/>
                    </p:spPr>
                  </p:pic>
                </p:oleObj>
              </mc:Fallback>
            </mc:AlternateContent>
          </a:graphicData>
        </a:graphic>
      </p:graphicFrame>
      <p:sp>
        <p:nvSpPr>
          <p:cNvPr id="33" name="Rektangel 16"/>
          <p:cNvSpPr/>
          <p:nvPr/>
        </p:nvSpPr>
        <p:spPr>
          <a:xfrm>
            <a:off x="1331640" y="1919154"/>
            <a:ext cx="7772400" cy="861774"/>
          </a:xfrm>
          <a:prstGeom prst="rect">
            <a:avLst/>
          </a:prstGeom>
        </p:spPr>
        <p:txBody>
          <a:bodyPr wrap="square">
            <a:spAutoFit/>
          </a:bodyPr>
          <a:lstStyle/>
          <a:p>
            <a:pPr>
              <a:buNone/>
            </a:pPr>
            <a:r>
              <a:rPr lang="sv-SE" sz="2400" dirty="0" smtClean="0">
                <a:latin typeface="Arial" pitchFamily="34" charset="0"/>
                <a:cs typeface="Arial" pitchFamily="34" charset="0"/>
              </a:rPr>
              <a:t>Net </a:t>
            </a:r>
            <a:r>
              <a:rPr lang="en-US" sz="2400" dirty="0" smtClean="0">
                <a:solidFill>
                  <a:srgbClr val="E818CA"/>
                </a:solidFill>
                <a:latin typeface="Arial" pitchFamily="34" charset="0"/>
                <a:cs typeface="Arial" pitchFamily="34" charset="0"/>
              </a:rPr>
              <a:t>Rate</a:t>
            </a:r>
            <a:r>
              <a:rPr lang="sv-SE" sz="2400" dirty="0" smtClean="0">
                <a:latin typeface="Arial" pitchFamily="34" charset="0"/>
                <a:cs typeface="Arial" pitchFamily="34" charset="0"/>
              </a:rPr>
              <a:t>, </a:t>
            </a:r>
            <a:r>
              <a:rPr lang="en-US" sz="2400" dirty="0" smtClean="0">
                <a:solidFill>
                  <a:srgbClr val="E818CA"/>
                </a:solidFill>
                <a:latin typeface="Arial" pitchFamily="34" charset="0"/>
                <a:cs typeface="Arial" pitchFamily="34" charset="0"/>
              </a:rPr>
              <a:t>Rate Laws </a:t>
            </a:r>
            <a:r>
              <a:rPr lang="sv-SE" sz="2400" dirty="0" smtClean="0">
                <a:latin typeface="Arial" pitchFamily="34" charset="0"/>
                <a:cs typeface="Arial" pitchFamily="34" charset="0"/>
              </a:rPr>
              <a:t>and relative </a:t>
            </a:r>
            <a:r>
              <a:rPr lang="en-US" sz="2400" dirty="0">
                <a:solidFill>
                  <a:srgbClr val="E818CA"/>
                </a:solidFill>
                <a:latin typeface="Arial" pitchFamily="34" charset="0"/>
                <a:cs typeface="Arial" pitchFamily="34" charset="0"/>
              </a:rPr>
              <a:t>r</a:t>
            </a:r>
            <a:r>
              <a:rPr lang="en-US" sz="2400" dirty="0" smtClean="0">
                <a:solidFill>
                  <a:srgbClr val="E818CA"/>
                </a:solidFill>
                <a:latin typeface="Arial" pitchFamily="34" charset="0"/>
                <a:cs typeface="Arial" pitchFamily="34" charset="0"/>
              </a:rPr>
              <a:t>ate</a:t>
            </a:r>
            <a:r>
              <a:rPr lang="sv-SE" sz="2400" dirty="0" smtClean="0">
                <a:latin typeface="Arial" pitchFamily="34" charset="0"/>
                <a:cs typeface="Arial" pitchFamily="34" charset="0"/>
              </a:rPr>
              <a:t> – are the same as </a:t>
            </a:r>
            <a:r>
              <a:rPr lang="en-US" sz="2400" dirty="0">
                <a:solidFill>
                  <a:srgbClr val="0070C0"/>
                </a:solidFill>
                <a:latin typeface="Arial" pitchFamily="34" charset="0"/>
                <a:cs typeface="Arial" pitchFamily="34" charset="0"/>
              </a:rPr>
              <a:t>Liquid</a:t>
            </a:r>
            <a:r>
              <a:rPr lang="sv-SE" sz="2400" dirty="0" smtClean="0">
                <a:latin typeface="Arial" pitchFamily="34" charset="0"/>
                <a:cs typeface="Arial" pitchFamily="34" charset="0"/>
              </a:rPr>
              <a:t> and </a:t>
            </a:r>
            <a:r>
              <a:rPr lang="en-US" sz="2400" dirty="0">
                <a:solidFill>
                  <a:schemeClr val="accent6">
                    <a:lumMod val="75000"/>
                  </a:schemeClr>
                </a:solidFill>
                <a:latin typeface="Arial" pitchFamily="34" charset="0"/>
                <a:cs typeface="Arial" pitchFamily="34" charset="0"/>
              </a:rPr>
              <a:t>Gas</a:t>
            </a:r>
            <a:r>
              <a:rPr lang="sv-SE" sz="2400" dirty="0" smtClean="0">
                <a:latin typeface="Arial" pitchFamily="34" charset="0"/>
                <a:cs typeface="Arial" pitchFamily="34" charset="0"/>
              </a:rPr>
              <a:t> Phase </a:t>
            </a:r>
            <a:r>
              <a:rPr lang="en-US" sz="2400" dirty="0">
                <a:solidFill>
                  <a:srgbClr val="FF00FF"/>
                </a:solidFill>
                <a:latin typeface="Arial" pitchFamily="34" charset="0"/>
                <a:cs typeface="Arial" pitchFamily="34" charset="0"/>
              </a:rPr>
              <a:t>PFR</a:t>
            </a:r>
            <a:r>
              <a:rPr lang="sv-SE" sz="2400" dirty="0" smtClean="0">
                <a:latin typeface="Arial" pitchFamily="34" charset="0"/>
                <a:cs typeface="Arial" pitchFamily="34" charset="0"/>
              </a:rPr>
              <a:t> and Liquid Phase </a:t>
            </a:r>
            <a:r>
              <a:rPr lang="sv-SE" sz="2400" dirty="0" smtClean="0">
                <a:solidFill>
                  <a:srgbClr val="FF0000"/>
                </a:solidFill>
                <a:latin typeface="Arial" pitchFamily="34" charset="0"/>
                <a:cs typeface="Arial" pitchFamily="34" charset="0"/>
              </a:rPr>
              <a:t>CSTR</a:t>
            </a:r>
            <a:r>
              <a:rPr lang="sv-SE" sz="2400" dirty="0" smtClean="0">
                <a:latin typeface="Arial" pitchFamily="34" charset="0"/>
                <a:cs typeface="Arial" pitchFamily="34" charset="0"/>
              </a:rPr>
              <a:t> </a:t>
            </a:r>
          </a:p>
        </p:txBody>
      </p:sp>
      <p:grpSp>
        <p:nvGrpSpPr>
          <p:cNvPr id="4" name="Group 3"/>
          <p:cNvGrpSpPr/>
          <p:nvPr/>
        </p:nvGrpSpPr>
        <p:grpSpPr>
          <a:xfrm>
            <a:off x="1583500" y="5157192"/>
            <a:ext cx="5940828" cy="1424940"/>
            <a:chOff x="1096094" y="5204460"/>
            <a:chExt cx="5940828" cy="1424940"/>
          </a:xfrm>
        </p:grpSpPr>
        <p:graphicFrame>
          <p:nvGraphicFramePr>
            <p:cNvPr id="179205" name="Object 5"/>
            <p:cNvGraphicFramePr>
              <a:graphicFrameLocks noChangeAspect="1"/>
            </p:cNvGraphicFramePr>
            <p:nvPr>
              <p:extLst>
                <p:ext uri="{D42A27DB-BD31-4B8C-83A1-F6EECF244321}">
                  <p14:modId xmlns:p14="http://schemas.microsoft.com/office/powerpoint/2010/main" val="3933484477"/>
                </p:ext>
              </p:extLst>
            </p:nvPr>
          </p:nvGraphicFramePr>
          <p:xfrm>
            <a:off x="1102914" y="5204460"/>
            <a:ext cx="5934008" cy="1005840"/>
          </p:xfrm>
          <a:graphic>
            <a:graphicData uri="http://schemas.openxmlformats.org/presentationml/2006/ole">
              <mc:AlternateContent xmlns:mc="http://schemas.openxmlformats.org/markup-compatibility/2006">
                <mc:Choice xmlns:v="urn:schemas-microsoft-com:vml" Requires="v">
                  <p:oleObj spid="_x0000_s327839" name="Equation" r:id="rId6" imgW="2844720" imgH="482400" progId="Equation.3">
                    <p:embed/>
                  </p:oleObj>
                </mc:Choice>
                <mc:Fallback>
                  <p:oleObj name="Equation" r:id="rId6" imgW="2844720" imgH="4824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02914" y="5204460"/>
                          <a:ext cx="5934008" cy="1005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2" name="Object 4"/>
            <p:cNvGraphicFramePr>
              <a:graphicFrameLocks noChangeAspect="1"/>
            </p:cNvGraphicFramePr>
            <p:nvPr>
              <p:extLst>
                <p:ext uri="{D42A27DB-BD31-4B8C-83A1-F6EECF244321}">
                  <p14:modId xmlns:p14="http://schemas.microsoft.com/office/powerpoint/2010/main" val="2712159454"/>
                </p:ext>
              </p:extLst>
            </p:nvPr>
          </p:nvGraphicFramePr>
          <p:xfrm>
            <a:off x="1096094" y="6167438"/>
            <a:ext cx="1963738" cy="461962"/>
          </p:xfrm>
          <a:graphic>
            <a:graphicData uri="http://schemas.openxmlformats.org/presentationml/2006/ole">
              <mc:AlternateContent xmlns:mc="http://schemas.openxmlformats.org/markup-compatibility/2006">
                <mc:Choice xmlns:v="urn:schemas-microsoft-com:vml" Requires="v">
                  <p:oleObj spid="_x0000_s327840" name="Equation" r:id="rId8" imgW="1066680" imgH="241200" progId="Equation.3">
                    <p:embed/>
                  </p:oleObj>
                </mc:Choice>
                <mc:Fallback>
                  <p:oleObj name="Equation" r:id="rId8" imgW="1066680" imgH="2412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96094" y="6167438"/>
                          <a:ext cx="1963738" cy="461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3" name="Object 5"/>
            <p:cNvGraphicFramePr>
              <a:graphicFrameLocks noChangeAspect="1"/>
            </p:cNvGraphicFramePr>
            <p:nvPr>
              <p:extLst>
                <p:ext uri="{D42A27DB-BD31-4B8C-83A1-F6EECF244321}">
                  <p14:modId xmlns:p14="http://schemas.microsoft.com/office/powerpoint/2010/main" val="4165758920"/>
                </p:ext>
              </p:extLst>
            </p:nvPr>
          </p:nvGraphicFramePr>
          <p:xfrm>
            <a:off x="3200400" y="6165304"/>
            <a:ext cx="1495425" cy="461962"/>
          </p:xfrm>
          <a:graphic>
            <a:graphicData uri="http://schemas.openxmlformats.org/presentationml/2006/ole">
              <mc:AlternateContent xmlns:mc="http://schemas.openxmlformats.org/markup-compatibility/2006">
                <mc:Choice xmlns:v="urn:schemas-microsoft-com:vml" Requires="v">
                  <p:oleObj spid="_x0000_s327841" name="Equation" r:id="rId10" imgW="812520" imgH="241200" progId="Equation.3">
                    <p:embed/>
                  </p:oleObj>
                </mc:Choice>
                <mc:Fallback>
                  <p:oleObj name="Equation" r:id="rId10" imgW="812520" imgH="2412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00400" y="6165304"/>
                          <a:ext cx="1495425" cy="461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4" name="Object 6"/>
            <p:cNvGraphicFramePr>
              <a:graphicFrameLocks noChangeAspect="1"/>
            </p:cNvGraphicFramePr>
            <p:nvPr>
              <p:extLst>
                <p:ext uri="{D42A27DB-BD31-4B8C-83A1-F6EECF244321}">
                  <p14:modId xmlns:p14="http://schemas.microsoft.com/office/powerpoint/2010/main" val="2818479744"/>
                </p:ext>
              </p:extLst>
            </p:nvPr>
          </p:nvGraphicFramePr>
          <p:xfrm>
            <a:off x="4953000" y="6165304"/>
            <a:ext cx="1895475" cy="436562"/>
          </p:xfrm>
          <a:graphic>
            <a:graphicData uri="http://schemas.openxmlformats.org/presentationml/2006/ole">
              <mc:AlternateContent xmlns:mc="http://schemas.openxmlformats.org/markup-compatibility/2006">
                <mc:Choice xmlns:v="urn:schemas-microsoft-com:vml" Requires="v">
                  <p:oleObj spid="_x0000_s327842" name="Equation" r:id="rId12" imgW="1028520" imgH="228600" progId="Equation.3">
                    <p:embed/>
                  </p:oleObj>
                </mc:Choice>
                <mc:Fallback>
                  <p:oleObj name="Equation" r:id="rId12" imgW="1028520" imgH="2286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53000" y="6165304"/>
                          <a:ext cx="1895475" cy="436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Slide Number Placeholder 10"/>
          <p:cNvSpPr>
            <a:spLocks noGrp="1"/>
          </p:cNvSpPr>
          <p:nvPr>
            <p:ph type="sldNum" sz="quarter" idx="12"/>
          </p:nvPr>
        </p:nvSpPr>
        <p:spPr/>
        <p:txBody>
          <a:bodyPr/>
          <a:lstStyle/>
          <a:p>
            <a:fld id="{F0F74148-A897-7C44-AC1C-645F580557E6}" type="slidenum">
              <a:rPr lang="en-US" smtClean="0">
                <a:latin typeface="Arial" pitchFamily="34" charset="0"/>
                <a:cs typeface="Arial" pitchFamily="34" charset="0"/>
              </a:rPr>
              <a:pPr/>
              <a:t>33</a:t>
            </a:fld>
            <a:endParaRPr lang="en-US">
              <a:latin typeface="Arial" pitchFamily="34" charset="0"/>
              <a:cs typeface="Arial" pitchFamily="34" charset="0"/>
            </a:endParaRPr>
          </a:p>
        </p:txBody>
      </p:sp>
      <p:sp>
        <p:nvSpPr>
          <p:cNvPr id="1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
        <p:nvSpPr>
          <p:cNvPr id="17" name="Rektangel 9"/>
          <p:cNvSpPr/>
          <p:nvPr/>
        </p:nvSpPr>
        <p:spPr>
          <a:xfrm>
            <a:off x="982174" y="4725144"/>
            <a:ext cx="5301451" cy="523220"/>
          </a:xfrm>
          <a:prstGeom prst="rect">
            <a:avLst/>
          </a:prstGeom>
        </p:spPr>
        <p:txBody>
          <a:bodyPr wrap="none">
            <a:spAutoFit/>
          </a:bodyPr>
          <a:lstStyle/>
          <a:p>
            <a:r>
              <a:rPr lang="en-US" sz="2800" b="1" dirty="0" smtClean="0">
                <a:latin typeface="Arial" pitchFamily="34" charset="0"/>
                <a:cs typeface="Arial" pitchFamily="34" charset="0"/>
              </a:rPr>
              <a:t>3) Selectivity and Parameters:</a:t>
            </a:r>
            <a:endParaRPr lang="sv-SE" sz="2600" b="1" u="sng" dirty="0">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End of Lecture 13</a:t>
            </a:r>
            <a:endParaRPr lang="sv-SE" b="1" dirty="0"/>
          </a:p>
        </p:txBody>
      </p:sp>
      <p:sp>
        <p:nvSpPr>
          <p:cNvPr id="3" name="Slide Number Placeholder 2"/>
          <p:cNvSpPr>
            <a:spLocks noGrp="1"/>
          </p:cNvSpPr>
          <p:nvPr>
            <p:ph type="sldNum" sz="quarter" idx="12"/>
          </p:nvPr>
        </p:nvSpPr>
        <p:spPr/>
        <p:txBody>
          <a:bodyPr/>
          <a:lstStyle/>
          <a:p>
            <a:fld id="{06EF6196-B9CE-5843-91C1-69A8589C669B}" type="slidenum">
              <a:rPr lang="sv-SE" smtClean="0"/>
              <a:pPr/>
              <a:t>34</a:t>
            </a:fld>
            <a:endParaRPr lang="sv-SE"/>
          </a:p>
        </p:txBody>
      </p:sp>
    </p:spTree>
    <p:extLst>
      <p:ext uri="{BB962C8B-B14F-4D97-AF65-F5344CB8AC3E}">
        <p14:creationId xmlns:p14="http://schemas.microsoft.com/office/powerpoint/2010/main" val="23811852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New things for multiple reactions are:</a:t>
            </a:r>
            <a:br>
              <a:rPr lang="en-US" b="1" dirty="0" smtClean="0"/>
            </a:br>
            <a:endParaRPr lang="en-US" b="1"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4</a:t>
            </a:fld>
            <a:endParaRPr lang="sv-SE"/>
          </a:p>
        </p:txBody>
      </p:sp>
      <p:sp>
        <p:nvSpPr>
          <p:cNvPr id="4" name="Content Placeholder 3"/>
          <p:cNvSpPr>
            <a:spLocks noGrp="1"/>
          </p:cNvSpPr>
          <p:nvPr>
            <p:ph sz="quarter" idx="1"/>
          </p:nvPr>
        </p:nvSpPr>
        <p:spPr>
          <a:xfrm>
            <a:off x="914400" y="980728"/>
            <a:ext cx="7772400" cy="5328592"/>
          </a:xfrm>
        </p:spPr>
        <p:txBody>
          <a:bodyPr>
            <a:normAutofit/>
          </a:bodyPr>
          <a:lstStyle/>
          <a:p>
            <a:pPr marL="0" indent="0" fontAlgn="auto">
              <a:spcBef>
                <a:spcPts val="0"/>
              </a:spcBef>
              <a:spcAft>
                <a:spcPts val="0"/>
              </a:spcAft>
              <a:buNone/>
              <a:defRPr/>
            </a:pPr>
            <a:r>
              <a:rPr lang="sv-SE" b="1" dirty="0">
                <a:latin typeface="Arial" pitchFamily="34" charset="0"/>
                <a:cs typeface="Arial" pitchFamily="34" charset="0"/>
              </a:rPr>
              <a:t>1. Number Every Reaction</a:t>
            </a:r>
          </a:p>
          <a:p>
            <a:pPr marL="0" indent="0">
              <a:spcBef>
                <a:spcPts val="0"/>
              </a:spcBef>
              <a:buNone/>
              <a:defRPr/>
            </a:pPr>
            <a:r>
              <a:rPr lang="sv-SE" b="1" dirty="0">
                <a:latin typeface="Arial" pitchFamily="34" charset="0"/>
                <a:cs typeface="Arial" pitchFamily="34" charset="0"/>
              </a:rPr>
              <a:t>2.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sv-SE" b="1" dirty="0" smtClean="0">
                <a:latin typeface="Arial" pitchFamily="34" charset="0"/>
                <a:cs typeface="Arial" pitchFamily="34" charset="0"/>
              </a:rPr>
              <a:t>on </a:t>
            </a:r>
            <a:r>
              <a:rPr lang="sv-SE" b="1" dirty="0">
                <a:latin typeface="Arial" pitchFamily="34" charset="0"/>
                <a:cs typeface="Arial" pitchFamily="34" charset="0"/>
              </a:rPr>
              <a:t>every species</a:t>
            </a:r>
            <a:endParaRPr lang="sv-SE" dirty="0">
              <a:latin typeface="Arial" pitchFamily="34" charset="0"/>
              <a:cs typeface="Arial" pitchFamily="34" charset="0"/>
            </a:endParaRPr>
          </a:p>
          <a:p>
            <a:pPr marL="0" indent="0">
              <a:spcBef>
                <a:spcPts val="0"/>
              </a:spcBef>
              <a:buClrTx/>
              <a:buSzTx/>
              <a:buNone/>
              <a:defRPr/>
            </a:pPr>
            <a:r>
              <a:rPr lang="sv-SE" b="1" dirty="0">
                <a:latin typeface="Arial" pitchFamily="34" charset="0"/>
                <a:cs typeface="Arial" pitchFamily="34" charset="0"/>
              </a:rPr>
              <a:t>3. </a:t>
            </a:r>
            <a:r>
              <a:rPr lang="en-US" b="1" dirty="0">
                <a:solidFill>
                  <a:srgbClr val="E818CA"/>
                </a:solidFill>
                <a:latin typeface="Arial" pitchFamily="34" charset="0"/>
                <a:cs typeface="Arial" pitchFamily="34" charset="0"/>
              </a:rPr>
              <a:t>Rate Laws</a:t>
            </a:r>
          </a:p>
          <a:p>
            <a:pPr marL="0" indent="0" fontAlgn="auto">
              <a:spcBef>
                <a:spcPts val="0"/>
              </a:spcBef>
              <a:spcAft>
                <a:spcPts val="0"/>
              </a:spcAft>
              <a:buNone/>
              <a:defRPr/>
            </a:pPr>
            <a:r>
              <a:rPr lang="sv-SE" sz="2000" dirty="0" smtClean="0">
                <a:latin typeface="Arial" pitchFamily="34" charset="0"/>
                <a:cs typeface="Arial" pitchFamily="34" charset="0"/>
              </a:rPr>
              <a:t>    </a:t>
            </a:r>
            <a:r>
              <a:rPr lang="sv-SE" sz="2000" b="1" dirty="0" smtClean="0">
                <a:latin typeface="Arial" pitchFamily="34" charset="0"/>
                <a:cs typeface="Arial" pitchFamily="34" charset="0"/>
              </a:rPr>
              <a:t> </a:t>
            </a:r>
            <a:r>
              <a:rPr lang="sv-SE" sz="2400" b="1" dirty="0">
                <a:latin typeface="Arial" pitchFamily="34" charset="0"/>
                <a:cs typeface="Arial" pitchFamily="34" charset="0"/>
              </a:rPr>
              <a:t>(a) </a:t>
            </a:r>
            <a:r>
              <a:rPr lang="sv-SE" sz="2400" dirty="0">
                <a:latin typeface="Arial" pitchFamily="34" charset="0"/>
                <a:cs typeface="Arial" pitchFamily="34" charset="0"/>
              </a:rPr>
              <a:t>Net </a:t>
            </a:r>
            <a:r>
              <a:rPr lang="en-US" sz="2400" b="1" dirty="0" smtClean="0">
                <a:solidFill>
                  <a:srgbClr val="E818CA"/>
                </a:solidFill>
                <a:latin typeface="Arial" pitchFamily="34" charset="0"/>
                <a:cs typeface="Arial" pitchFamily="34" charset="0"/>
              </a:rPr>
              <a:t>Rates</a:t>
            </a:r>
            <a:r>
              <a:rPr lang="sv-SE" sz="2400" dirty="0" smtClean="0">
                <a:latin typeface="Arial" pitchFamily="34" charset="0"/>
                <a:cs typeface="Arial" pitchFamily="34" charset="0"/>
              </a:rPr>
              <a:t> </a:t>
            </a:r>
            <a:r>
              <a:rPr lang="sv-SE" sz="2400" dirty="0">
                <a:latin typeface="Arial" pitchFamily="34" charset="0"/>
                <a:cs typeface="Arial" pitchFamily="34" charset="0"/>
              </a:rPr>
              <a:t>of  Reaction for every species</a:t>
            </a:r>
          </a:p>
          <a:p>
            <a:pPr marL="0" indent="0">
              <a:spcBef>
                <a:spcPts val="0"/>
              </a:spcBef>
              <a:buNone/>
              <a:defRPr/>
            </a:pPr>
            <a:endParaRPr lang="sv-SE" sz="2800" dirty="0">
              <a:latin typeface="Arial" pitchFamily="34" charset="0"/>
              <a:cs typeface="Arial" pitchFamily="34" charset="0"/>
            </a:endParaRPr>
          </a:p>
          <a:p>
            <a:pPr marL="0" indent="0">
              <a:spcBef>
                <a:spcPts val="0"/>
              </a:spcBef>
              <a:buNone/>
              <a:defRPr/>
            </a:pPr>
            <a:endParaRPr lang="sv-SE" sz="2400" dirty="0">
              <a:latin typeface="Arial" pitchFamily="34" charset="0"/>
              <a:cs typeface="Arial" pitchFamily="34" charset="0"/>
            </a:endParaRPr>
          </a:p>
          <a:p>
            <a:pPr marL="0" indent="0" fontAlgn="auto">
              <a:spcBef>
                <a:spcPts val="0"/>
              </a:spcBef>
              <a:spcAft>
                <a:spcPts val="0"/>
              </a:spcAft>
              <a:buNone/>
              <a:defRPr/>
            </a:pPr>
            <a:r>
              <a:rPr lang="sv-SE" sz="2400" b="1" dirty="0">
                <a:latin typeface="Arial" pitchFamily="34" charset="0"/>
                <a:cs typeface="Arial" pitchFamily="34" charset="0"/>
              </a:rPr>
              <a:t>     (b) </a:t>
            </a:r>
            <a:r>
              <a:rPr lang="en-US" sz="2400" b="1" dirty="0">
                <a:solidFill>
                  <a:srgbClr val="E818CA"/>
                </a:solidFill>
                <a:latin typeface="Arial" pitchFamily="34" charset="0"/>
                <a:cs typeface="Arial" pitchFamily="34" charset="0"/>
              </a:rPr>
              <a:t>Rate</a:t>
            </a:r>
            <a:r>
              <a:rPr lang="sv-SE" sz="2400" dirty="0" smtClean="0">
                <a:latin typeface="Arial" pitchFamily="34" charset="0"/>
                <a:cs typeface="Arial" pitchFamily="34" charset="0"/>
              </a:rPr>
              <a:t> </a:t>
            </a:r>
            <a:r>
              <a:rPr lang="sv-SE" sz="2400" dirty="0">
                <a:latin typeface="Arial" pitchFamily="34" charset="0"/>
                <a:cs typeface="Arial" pitchFamily="34" charset="0"/>
              </a:rPr>
              <a:t>Laws for every reaction</a:t>
            </a:r>
          </a:p>
          <a:p>
            <a:pPr marL="0" indent="0" fontAlgn="auto">
              <a:spcBef>
                <a:spcPts val="0"/>
              </a:spcBef>
              <a:spcAft>
                <a:spcPts val="0"/>
              </a:spcAft>
              <a:buNone/>
              <a:defRPr/>
            </a:pPr>
            <a:endParaRPr lang="sv-SE" sz="2800" dirty="0">
              <a:latin typeface="Arial" pitchFamily="34" charset="0"/>
              <a:cs typeface="Arial" pitchFamily="34" charset="0"/>
            </a:endParaRPr>
          </a:p>
          <a:p>
            <a:pPr marL="0" indent="0" fontAlgn="auto">
              <a:spcBef>
                <a:spcPts val="0"/>
              </a:spcBef>
              <a:spcAft>
                <a:spcPts val="0"/>
              </a:spcAft>
              <a:buNone/>
              <a:defRPr/>
            </a:pPr>
            <a:r>
              <a:rPr lang="sv-SE" sz="2400" dirty="0">
                <a:latin typeface="Arial" pitchFamily="34" charset="0"/>
                <a:cs typeface="Arial" pitchFamily="34" charset="0"/>
              </a:rPr>
              <a:t>                                            </a:t>
            </a:r>
          </a:p>
          <a:p>
            <a:pPr marL="0" indent="0" fontAlgn="auto">
              <a:spcBef>
                <a:spcPts val="0"/>
              </a:spcBef>
              <a:spcAft>
                <a:spcPts val="0"/>
              </a:spcAft>
              <a:buNone/>
              <a:defRPr/>
            </a:pPr>
            <a:r>
              <a:rPr lang="sv-SE" sz="2400" dirty="0">
                <a:latin typeface="Arial" pitchFamily="34" charset="0"/>
                <a:cs typeface="Arial" pitchFamily="34" charset="0"/>
              </a:rPr>
              <a:t>                          </a:t>
            </a:r>
          </a:p>
          <a:p>
            <a:pPr marL="0" indent="0" fontAlgn="auto">
              <a:spcBef>
                <a:spcPts val="0"/>
              </a:spcBef>
              <a:spcAft>
                <a:spcPts val="0"/>
              </a:spcAft>
              <a:buNone/>
              <a:defRPr/>
            </a:pPr>
            <a:r>
              <a:rPr lang="sv-SE" sz="2400" dirty="0">
                <a:latin typeface="Arial" pitchFamily="34" charset="0"/>
                <a:cs typeface="Arial" pitchFamily="34" charset="0"/>
              </a:rPr>
              <a:t>    </a:t>
            </a:r>
            <a:r>
              <a:rPr lang="sv-SE" sz="2400" b="1" dirty="0">
                <a:latin typeface="Arial" pitchFamily="34" charset="0"/>
                <a:cs typeface="Arial" pitchFamily="34" charset="0"/>
              </a:rPr>
              <a:t> (c) </a:t>
            </a:r>
            <a:r>
              <a:rPr lang="sv-SE" sz="2400" dirty="0">
                <a:latin typeface="Arial" pitchFamily="34" charset="0"/>
                <a:cs typeface="Arial" pitchFamily="34" charset="0"/>
              </a:rPr>
              <a:t>Relative </a:t>
            </a:r>
            <a:r>
              <a:rPr lang="en-US" sz="2400" b="1" dirty="0" smtClean="0">
                <a:solidFill>
                  <a:srgbClr val="E818CA"/>
                </a:solidFill>
                <a:latin typeface="Arial" pitchFamily="34" charset="0"/>
                <a:cs typeface="Arial" pitchFamily="34" charset="0"/>
              </a:rPr>
              <a:t>Rates</a:t>
            </a:r>
            <a:r>
              <a:rPr lang="sv-SE" sz="2400" dirty="0" smtClean="0">
                <a:latin typeface="Arial" pitchFamily="34" charset="0"/>
                <a:cs typeface="Arial" pitchFamily="34" charset="0"/>
              </a:rPr>
              <a:t> </a:t>
            </a:r>
            <a:r>
              <a:rPr lang="sv-SE" sz="2400" dirty="0">
                <a:latin typeface="Arial" pitchFamily="34" charset="0"/>
                <a:cs typeface="Arial" pitchFamily="34" charset="0"/>
              </a:rPr>
              <a:t>of Reaction for every reaction</a:t>
            </a:r>
          </a:p>
          <a:p>
            <a:pPr marL="0" indent="0">
              <a:spcBef>
                <a:spcPts val="0"/>
              </a:spcBef>
              <a:buNone/>
              <a:defRPr/>
            </a:pPr>
            <a:r>
              <a:rPr lang="sv-SE" sz="2400" dirty="0">
                <a:latin typeface="Arial" pitchFamily="34" charset="0"/>
                <a:cs typeface="Arial" pitchFamily="34" charset="0"/>
              </a:rPr>
              <a:t>            For a given reaction i:    (i) </a:t>
            </a:r>
            <a:r>
              <a:rPr lang="sv-SE" sz="2400" b="1" dirty="0">
                <a:latin typeface="Arial" pitchFamily="34" charset="0"/>
                <a:cs typeface="Arial" pitchFamily="34" charset="0"/>
              </a:rPr>
              <a:t>a</a:t>
            </a:r>
            <a:r>
              <a:rPr lang="sv-SE" sz="2400" b="1" baseline="-25000" dirty="0">
                <a:latin typeface="Arial" pitchFamily="34" charset="0"/>
                <a:cs typeface="Arial" pitchFamily="34" charset="0"/>
              </a:rPr>
              <a:t>i</a:t>
            </a:r>
            <a:r>
              <a:rPr lang="sv-SE" sz="2400" dirty="0">
                <a:latin typeface="Arial" pitchFamily="34" charset="0"/>
                <a:cs typeface="Arial" pitchFamily="34" charset="0"/>
              </a:rPr>
              <a:t>A+</a:t>
            </a:r>
            <a:r>
              <a:rPr lang="sv-SE" sz="2400" b="1" dirty="0">
                <a:latin typeface="Arial" pitchFamily="34" charset="0"/>
                <a:cs typeface="Arial" pitchFamily="34" charset="0"/>
              </a:rPr>
              <a:t>b</a:t>
            </a:r>
            <a:r>
              <a:rPr lang="sv-SE" sz="2400" b="1" baseline="-25000" dirty="0">
                <a:latin typeface="Arial" pitchFamily="34" charset="0"/>
                <a:cs typeface="Arial" pitchFamily="34" charset="0"/>
              </a:rPr>
              <a:t>i</a:t>
            </a:r>
            <a:r>
              <a:rPr lang="sv-SE" sz="2400" dirty="0">
                <a:latin typeface="Arial" pitchFamily="34" charset="0"/>
                <a:cs typeface="Arial" pitchFamily="34" charset="0"/>
              </a:rPr>
              <a:t>B </a:t>
            </a:r>
            <a:r>
              <a:rPr lang="sv-SE" sz="2400" dirty="0">
                <a:latin typeface="Arial" pitchFamily="34" charset="0"/>
                <a:cs typeface="Arial" pitchFamily="34" charset="0"/>
                <a:sym typeface="Wingdings"/>
              </a:rPr>
              <a:t></a:t>
            </a:r>
            <a:r>
              <a:rPr lang="sv-SE" sz="2400" b="1" dirty="0">
                <a:latin typeface="Arial" pitchFamily="34" charset="0"/>
                <a:cs typeface="Arial" pitchFamily="34" charset="0"/>
                <a:sym typeface="Wingdings"/>
              </a:rPr>
              <a:t>c</a:t>
            </a:r>
            <a:r>
              <a:rPr lang="sv-SE" sz="2400" b="1" baseline="-25000" dirty="0">
                <a:latin typeface="Arial" pitchFamily="34" charset="0"/>
                <a:cs typeface="Arial" pitchFamily="34" charset="0"/>
                <a:sym typeface="Wingdings"/>
              </a:rPr>
              <a:t>i</a:t>
            </a:r>
            <a:r>
              <a:rPr lang="sv-SE" sz="2400" dirty="0">
                <a:latin typeface="Arial" pitchFamily="34" charset="0"/>
                <a:cs typeface="Arial" pitchFamily="34" charset="0"/>
                <a:sym typeface="Wingdings"/>
              </a:rPr>
              <a:t>C</a:t>
            </a:r>
            <a:r>
              <a:rPr lang="sv-SE" sz="2400" b="1" dirty="0">
                <a:latin typeface="Arial" pitchFamily="34" charset="0"/>
                <a:cs typeface="Arial" pitchFamily="34" charset="0"/>
                <a:sym typeface="Wingdings"/>
              </a:rPr>
              <a:t>+d</a:t>
            </a:r>
            <a:r>
              <a:rPr lang="sv-SE" sz="2400" b="1" baseline="-25000" dirty="0">
                <a:latin typeface="Arial" pitchFamily="34" charset="0"/>
                <a:cs typeface="Arial" pitchFamily="34" charset="0"/>
                <a:sym typeface="Wingdings"/>
              </a:rPr>
              <a:t>i</a:t>
            </a:r>
            <a:r>
              <a:rPr lang="sv-SE" sz="2400" dirty="0">
                <a:latin typeface="Arial" pitchFamily="34" charset="0"/>
                <a:cs typeface="Arial" pitchFamily="34" charset="0"/>
                <a:sym typeface="Wingdings"/>
              </a:rPr>
              <a:t>D</a:t>
            </a:r>
            <a:r>
              <a:rPr lang="sv-SE" sz="2400" dirty="0">
                <a:latin typeface="Arial" pitchFamily="34" charset="0"/>
                <a:cs typeface="Arial" pitchFamily="34" charset="0"/>
              </a:rPr>
              <a:t>:</a:t>
            </a:r>
          </a:p>
          <a:p>
            <a:pPr marL="0" indent="0">
              <a:buNone/>
            </a:pP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065514134"/>
              </p:ext>
            </p:extLst>
          </p:nvPr>
        </p:nvGraphicFramePr>
        <p:xfrm>
          <a:off x="1970336" y="2476500"/>
          <a:ext cx="1639888" cy="952500"/>
        </p:xfrm>
        <a:graphic>
          <a:graphicData uri="http://schemas.openxmlformats.org/presentationml/2006/ole">
            <mc:AlternateContent xmlns:mc="http://schemas.openxmlformats.org/markup-compatibility/2006">
              <mc:Choice xmlns:v="urn:schemas-microsoft-com:vml" Requires="v">
                <p:oleObj spid="_x0000_s365661" name="Equation" r:id="rId3" imgW="647640" imgH="431640" progId="Equation.3">
                  <p:embed/>
                </p:oleObj>
              </mc:Choice>
              <mc:Fallback>
                <p:oleObj name="Equation" r:id="rId3" imgW="647640" imgH="431640" progId="Equation.3">
                  <p:embed/>
                  <p:pic>
                    <p:nvPicPr>
                      <p:cNvPr id="0" name="Object 2"/>
                      <p:cNvPicPr>
                        <a:picLocks noChangeAspect="1" noChangeArrowheads="1"/>
                      </p:cNvPicPr>
                      <p:nvPr/>
                    </p:nvPicPr>
                    <p:blipFill>
                      <a:blip r:embed="rId4"/>
                      <a:srcRect/>
                      <a:stretch>
                        <a:fillRect/>
                      </a:stretch>
                    </p:blipFill>
                    <p:spPr bwMode="auto">
                      <a:xfrm>
                        <a:off x="1970336" y="2476500"/>
                        <a:ext cx="1639888"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828491209"/>
              </p:ext>
            </p:extLst>
          </p:nvPr>
        </p:nvGraphicFramePr>
        <p:xfrm>
          <a:off x="1979712" y="3717082"/>
          <a:ext cx="2312987" cy="1008062"/>
        </p:xfrm>
        <a:graphic>
          <a:graphicData uri="http://schemas.openxmlformats.org/presentationml/2006/ole">
            <mc:AlternateContent xmlns:mc="http://schemas.openxmlformats.org/markup-compatibility/2006">
              <mc:Choice xmlns:v="urn:schemas-microsoft-com:vml" Requires="v">
                <p:oleObj spid="_x0000_s365662" name="Equation" r:id="rId5" imgW="990360" imgH="482400" progId="Equation.3">
                  <p:embed/>
                </p:oleObj>
              </mc:Choice>
              <mc:Fallback>
                <p:oleObj name="Equation" r:id="rId5" imgW="990360" imgH="482400" progId="Equation.3">
                  <p:embed/>
                  <p:pic>
                    <p:nvPicPr>
                      <p:cNvPr id="0" name="Object 4"/>
                      <p:cNvPicPr>
                        <a:picLocks noChangeAspect="1" noChangeArrowheads="1"/>
                      </p:cNvPicPr>
                      <p:nvPr/>
                    </p:nvPicPr>
                    <p:blipFill>
                      <a:blip r:embed="rId6"/>
                      <a:srcRect/>
                      <a:stretch>
                        <a:fillRect/>
                      </a:stretch>
                    </p:blipFill>
                    <p:spPr bwMode="auto">
                      <a:xfrm>
                        <a:off x="1979712" y="3717082"/>
                        <a:ext cx="2312987" cy="1008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58208224"/>
              </p:ext>
            </p:extLst>
          </p:nvPr>
        </p:nvGraphicFramePr>
        <p:xfrm>
          <a:off x="1979712" y="5666060"/>
          <a:ext cx="3148013" cy="1003300"/>
        </p:xfrm>
        <a:graphic>
          <a:graphicData uri="http://schemas.openxmlformats.org/presentationml/2006/ole">
            <mc:AlternateContent xmlns:mc="http://schemas.openxmlformats.org/markup-compatibility/2006">
              <mc:Choice xmlns:v="urn:schemas-microsoft-com:vml" Requires="v">
                <p:oleObj spid="_x0000_s365663" name="Equation" r:id="rId7" imgW="1358310" imgH="431613" progId="Equation.3">
                  <p:embed/>
                </p:oleObj>
              </mc:Choice>
              <mc:Fallback>
                <p:oleObj name="Equation" r:id="rId7" imgW="1358310" imgH="431613" progId="Equation.3">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9712" y="5666060"/>
                        <a:ext cx="3148013"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8711987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Reactor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en-US" dirty="0" smtClean="0"/>
              <a:t>Summary</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5</a:t>
            </a:fld>
            <a:endParaRPr lang="sv-SE"/>
          </a:p>
        </p:txBody>
      </p:sp>
      <p:graphicFrame>
        <p:nvGraphicFramePr>
          <p:cNvPr id="5" name="Tabell 4"/>
          <p:cNvGraphicFramePr>
            <a:graphicFrameLocks noGrp="1"/>
          </p:cNvGraphicFramePr>
          <p:nvPr>
            <p:extLst>
              <p:ext uri="{D42A27DB-BD31-4B8C-83A1-F6EECF244321}">
                <p14:modId xmlns:p14="http://schemas.microsoft.com/office/powerpoint/2010/main" val="3071559370"/>
              </p:ext>
            </p:extLst>
          </p:nvPr>
        </p:nvGraphicFramePr>
        <p:xfrm>
          <a:off x="535697" y="1463148"/>
          <a:ext cx="8427205" cy="4767707"/>
        </p:xfrm>
        <a:graphic>
          <a:graphicData uri="http://schemas.openxmlformats.org/drawingml/2006/table">
            <a:tbl>
              <a:tblPr firstRow="1" bandRow="1">
                <a:tableStyleId>{2D5ABB26-0587-4C30-8999-92F81FD0307C}</a:tableStyleId>
              </a:tblPr>
              <a:tblGrid>
                <a:gridCol w="2332586"/>
                <a:gridCol w="2533279"/>
                <a:gridCol w="3561340"/>
              </a:tblGrid>
              <a:tr h="406398">
                <a:tc>
                  <a:txBody>
                    <a:bodyPr/>
                    <a:lstStyle/>
                    <a:p>
                      <a:pPr algn="ctr"/>
                      <a:r>
                        <a:rPr lang="sv-SE" sz="2600" b="0" u="sng" dirty="0" err="1" smtClean="0">
                          <a:latin typeface="Arial" pitchFamily="34" charset="0"/>
                          <a:cs typeface="Arial" pitchFamily="34" charset="0"/>
                        </a:rPr>
                        <a:t>Reactor</a:t>
                      </a:r>
                      <a:r>
                        <a:rPr lang="sv-SE" sz="2600" b="0" u="sng" dirty="0" smtClean="0">
                          <a:latin typeface="Arial" pitchFamily="34" charset="0"/>
                          <a:cs typeface="Arial" pitchFamily="34" charset="0"/>
                        </a:rPr>
                        <a:t> </a:t>
                      </a:r>
                      <a:r>
                        <a:rPr lang="sv-SE" sz="2600" b="0" u="sng" dirty="0" err="1" smtClean="0">
                          <a:latin typeface="Arial" pitchFamily="34" charset="0"/>
                          <a:cs typeface="Arial" pitchFamily="34" charset="0"/>
                        </a:rPr>
                        <a:t>Type</a:t>
                      </a:r>
                      <a:endParaRPr lang="sv-SE" sz="2600" b="0" u="sng" dirty="0" smtClean="0">
                        <a:latin typeface="Arial" pitchFamily="34" charset="0"/>
                        <a:cs typeface="Arial" pitchFamily="34" charset="0"/>
                      </a:endParaRPr>
                    </a:p>
                    <a:p>
                      <a:pPr algn="ctr"/>
                      <a:endParaRPr lang="sv-SE" sz="2600" b="0" u="sng" dirty="0" smtClean="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pPr algn="ctr"/>
                      <a:r>
                        <a:rPr lang="en-US" sz="2800" b="0" dirty="0" smtClean="0">
                          <a:solidFill>
                            <a:schemeClr val="accent6">
                              <a:lumMod val="75000"/>
                            </a:schemeClr>
                          </a:solidFill>
                          <a:latin typeface="Arial" pitchFamily="34" charset="0"/>
                          <a:cs typeface="Arial" pitchFamily="34" charset="0"/>
                        </a:rPr>
                        <a:t>Gas Phase</a:t>
                      </a:r>
                      <a:endParaRPr lang="sv-SE" sz="2600" b="0" u="sng" dirty="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r>
                        <a:rPr lang="en-US" sz="2800" b="0" dirty="0" smtClean="0">
                          <a:solidFill>
                            <a:srgbClr val="0070C0"/>
                          </a:solidFill>
                          <a:latin typeface="Arial" pitchFamily="34" charset="0"/>
                          <a:cs typeface="Arial" pitchFamily="34" charset="0"/>
                        </a:rPr>
                        <a:t>Liquid Phase</a:t>
                      </a:r>
                      <a:endParaRPr lang="en-US" sz="2800" b="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kumimoji="0" lang="sv-SE" sz="3600" b="1" kern="1200" dirty="0" smtClean="0">
                        <a:ln w="12700">
                          <a:solidFill>
                            <a:srgbClr val="000000">
                              <a:satMod val="155000"/>
                            </a:srgbClr>
                          </a:solidFill>
                          <a:prstDash val="solid"/>
                        </a:ln>
                        <a:solidFill>
                          <a:prstClr val="black"/>
                        </a:solidFill>
                        <a:effectLst>
                          <a:outerShdw blurRad="41275" dist="20320" dir="1800000" algn="tl" rotWithShape="0">
                            <a:srgbClr val="000000">
                              <a:alpha val="40000"/>
                            </a:srgbClr>
                          </a:outerShdw>
                        </a:effectLst>
                        <a:latin typeface="+mn-lt"/>
                        <a:ea typeface="+mj-ea"/>
                        <a:cs typeface="+mj-cs"/>
                      </a:endParaRPr>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lang="sv-SE" sz="2600" dirty="0" smtClean="0"/>
                    </a:p>
                    <a:p>
                      <a:endParaRPr lang="sv-SE" sz="2600" dirty="0" smtClean="0"/>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bl>
          </a:graphicData>
        </a:graphic>
      </p:graphicFrame>
      <p:sp>
        <p:nvSpPr>
          <p:cNvPr id="6" name="Platshållare för innehåll 2"/>
          <p:cNvSpPr>
            <a:spLocks noGrp="1"/>
          </p:cNvSpPr>
          <p:nvPr>
            <p:ph sz="quarter" idx="1"/>
          </p:nvPr>
        </p:nvSpPr>
        <p:spPr>
          <a:xfrm>
            <a:off x="1173039" y="2144712"/>
            <a:ext cx="7772400" cy="4572000"/>
          </a:xfrm>
        </p:spPr>
        <p:txBody>
          <a:bodyPr/>
          <a:lstStyle/>
          <a:p>
            <a:pPr>
              <a:buNone/>
            </a:pPr>
            <a:endParaRPr lang="sv-SE" dirty="0" smtClean="0">
              <a:latin typeface="Arial" pitchFamily="34" charset="0"/>
              <a:cs typeface="Arial" pitchFamily="34" charset="0"/>
            </a:endParaRPr>
          </a:p>
          <a:p>
            <a:pPr>
              <a:buNone/>
            </a:pPr>
            <a:endParaRPr lang="sv-SE" dirty="0">
              <a:latin typeface="Arial" pitchFamily="34" charset="0"/>
              <a:cs typeface="Arial" pitchFamily="34" charset="0"/>
            </a:endParaRPr>
          </a:p>
        </p:txBody>
      </p:sp>
      <p:grpSp>
        <p:nvGrpSpPr>
          <p:cNvPr id="7" name="Grupp 20"/>
          <p:cNvGrpSpPr/>
          <p:nvPr/>
        </p:nvGrpSpPr>
        <p:grpSpPr>
          <a:xfrm>
            <a:off x="2652398" y="6113462"/>
            <a:ext cx="6479313" cy="948212"/>
            <a:chOff x="2393759" y="5416550"/>
            <a:chExt cx="6479313" cy="948212"/>
          </a:xfrm>
        </p:grpSpPr>
      </p:grpSp>
      <p:grpSp>
        <p:nvGrpSpPr>
          <p:cNvPr id="8" name="Grupp 19"/>
          <p:cNvGrpSpPr/>
          <p:nvPr/>
        </p:nvGrpSpPr>
        <p:grpSpPr>
          <a:xfrm>
            <a:off x="715839" y="2400300"/>
            <a:ext cx="6858000" cy="938213"/>
            <a:chOff x="474457" y="1389364"/>
            <a:chExt cx="6858000" cy="938213"/>
          </a:xfrm>
        </p:grpSpPr>
        <p:graphicFrame>
          <p:nvGraphicFramePr>
            <p:cNvPr id="9" name="Object 4"/>
            <p:cNvGraphicFramePr>
              <a:graphicFrameLocks noChangeAspect="1"/>
            </p:cNvGraphicFramePr>
            <p:nvPr/>
          </p:nvGraphicFramePr>
          <p:xfrm>
            <a:off x="2999971" y="1389364"/>
            <a:ext cx="1690687" cy="938213"/>
          </p:xfrm>
          <a:graphic>
            <a:graphicData uri="http://schemas.openxmlformats.org/presentationml/2006/ole">
              <mc:AlternateContent xmlns:mc="http://schemas.openxmlformats.org/markup-compatibility/2006">
                <mc:Choice xmlns:v="urn:schemas-microsoft-com:vml" Requires="v">
                  <p:oleObj spid="_x0000_s366763" name="Equation" r:id="rId3" imgW="711000" imgH="393480" progId="Equation.3">
                    <p:embed/>
                  </p:oleObj>
                </mc:Choice>
                <mc:Fallback>
                  <p:oleObj name="Equation" r:id="rId3" imgW="71100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9971" y="1389364"/>
                          <a:ext cx="1690687"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0" name="Object 13"/>
            <p:cNvGraphicFramePr>
              <a:graphicFrameLocks noChangeAspect="1"/>
            </p:cNvGraphicFramePr>
            <p:nvPr/>
          </p:nvGraphicFramePr>
          <p:xfrm>
            <a:off x="6078332" y="1448102"/>
            <a:ext cx="1254125" cy="830262"/>
          </p:xfrm>
          <a:graphic>
            <a:graphicData uri="http://schemas.openxmlformats.org/presentationml/2006/ole">
              <mc:AlternateContent xmlns:mc="http://schemas.openxmlformats.org/markup-compatibility/2006">
                <mc:Choice xmlns:v="urn:schemas-microsoft-com:vml" Requires="v">
                  <p:oleObj spid="_x0000_s366764" name="Equation" r:id="rId5" imgW="596880" imgH="393480" progId="Equation.3">
                    <p:embed/>
                  </p:oleObj>
                </mc:Choice>
                <mc:Fallback>
                  <p:oleObj name="Equation" r:id="rId5" imgW="59688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78332" y="1448102"/>
                          <a:ext cx="1254125" cy="830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1" name="Rektangel 16"/>
            <p:cNvSpPr/>
            <p:nvPr/>
          </p:nvSpPr>
          <p:spPr>
            <a:xfrm>
              <a:off x="474457" y="1447800"/>
              <a:ext cx="1103187" cy="523220"/>
            </a:xfrm>
            <a:prstGeom prst="rect">
              <a:avLst/>
            </a:prstGeom>
          </p:spPr>
          <p:txBody>
            <a:bodyPr wrap="none">
              <a:spAutoFit/>
            </a:bodyPr>
            <a:lstStyle/>
            <a:p>
              <a:r>
                <a:rPr lang="en-US" sz="2800" dirty="0">
                  <a:solidFill>
                    <a:srgbClr val="0070C0"/>
                  </a:solidFill>
                  <a:latin typeface="Arial" pitchFamily="34" charset="0"/>
                  <a:cs typeface="Arial" pitchFamily="34" charset="0"/>
                </a:rPr>
                <a:t>Batch</a:t>
              </a:r>
              <a:endParaRPr lang="sv-SE" sz="2800" b="1" dirty="0" smtClean="0">
                <a:ln w="12700">
                  <a:solidFill>
                    <a:srgbClr val="000000">
                      <a:satMod val="155000"/>
                    </a:srgbClr>
                  </a:solidFill>
                  <a:prstDash val="solid"/>
                </a:ln>
                <a:solidFill>
                  <a:srgbClr val="0070C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12" name="Grupp 19"/>
          <p:cNvGrpSpPr/>
          <p:nvPr/>
        </p:nvGrpSpPr>
        <p:grpSpPr>
          <a:xfrm>
            <a:off x="467544" y="3645024"/>
            <a:ext cx="7828657" cy="938213"/>
            <a:chOff x="186425" y="1389373"/>
            <a:chExt cx="7828657" cy="938213"/>
          </a:xfrm>
        </p:grpSpPr>
        <p:graphicFrame>
          <p:nvGraphicFramePr>
            <p:cNvPr id="13" name="Object 4"/>
            <p:cNvGraphicFramePr>
              <a:graphicFrameLocks noChangeAspect="1"/>
            </p:cNvGraphicFramePr>
            <p:nvPr/>
          </p:nvGraphicFramePr>
          <p:xfrm>
            <a:off x="2960234" y="1389373"/>
            <a:ext cx="1690687" cy="938213"/>
          </p:xfrm>
          <a:graphic>
            <a:graphicData uri="http://schemas.openxmlformats.org/presentationml/2006/ole">
              <mc:AlternateContent xmlns:mc="http://schemas.openxmlformats.org/markup-compatibility/2006">
                <mc:Choice xmlns:v="urn:schemas-microsoft-com:vml" Requires="v">
                  <p:oleObj spid="_x0000_s366765" name="Equation" r:id="rId7" imgW="711000" imgH="393480" progId="Equation.3">
                    <p:embed/>
                  </p:oleObj>
                </mc:Choice>
                <mc:Fallback>
                  <p:oleObj name="Equation" r:id="rId7" imgW="71100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0234" y="1389373"/>
                          <a:ext cx="1690687"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nvGraphicFramePr>
          <p:xfrm>
            <a:off x="5775119" y="1389373"/>
            <a:ext cx="2239963" cy="830263"/>
          </p:xfrm>
          <a:graphic>
            <a:graphicData uri="http://schemas.openxmlformats.org/presentationml/2006/ole">
              <mc:AlternateContent xmlns:mc="http://schemas.openxmlformats.org/markup-compatibility/2006">
                <mc:Choice xmlns:v="urn:schemas-microsoft-com:vml" Requires="v">
                  <p:oleObj spid="_x0000_s366766" name="Equation" r:id="rId9" imgW="1066680" imgH="393480" progId="Equation.3">
                    <p:embed/>
                  </p:oleObj>
                </mc:Choice>
                <mc:Fallback>
                  <p:oleObj name="Equation" r:id="rId9" imgW="106668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75119" y="1389373"/>
                          <a:ext cx="2239963" cy="83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5" name="Rektangel 16"/>
            <p:cNvSpPr/>
            <p:nvPr/>
          </p:nvSpPr>
          <p:spPr>
            <a:xfrm>
              <a:off x="186425" y="1447800"/>
              <a:ext cx="2002471" cy="523220"/>
            </a:xfrm>
            <a:prstGeom prst="rect">
              <a:avLst/>
            </a:prstGeom>
          </p:spPr>
          <p:txBody>
            <a:bodyPr wrap="none">
              <a:spAutoFit/>
            </a:bodyPr>
            <a:lstStyle/>
            <a:p>
              <a:r>
                <a:rPr lang="en-US" sz="2800" b="1" dirty="0" err="1">
                  <a:solidFill>
                    <a:srgbClr val="00FF99"/>
                  </a:solidFill>
                  <a:latin typeface="Arial" pitchFamily="34" charset="0"/>
                  <a:cs typeface="Arial" pitchFamily="34" charset="0"/>
                </a:rPr>
                <a:t>Semibatch</a:t>
              </a:r>
              <a:endParaRPr lang="sv-SE" sz="2800" b="1" dirty="0" smtClean="0">
                <a:ln w="12700">
                  <a:solidFill>
                    <a:srgbClr val="000000">
                      <a:satMod val="155000"/>
                    </a:srgbClr>
                  </a:solidFill>
                  <a:prstDash val="solid"/>
                </a:ln>
                <a:solidFill>
                  <a:schemeClr val="accent6">
                    <a:lumMod val="75000"/>
                  </a:schemeClr>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aphicFrame>
        <p:nvGraphicFramePr>
          <p:cNvPr id="16" name="Object 4"/>
          <p:cNvGraphicFramePr>
            <a:graphicFrameLocks noChangeAspect="1"/>
          </p:cNvGraphicFramePr>
          <p:nvPr>
            <p:extLst>
              <p:ext uri="{D42A27DB-BD31-4B8C-83A1-F6EECF244321}">
                <p14:modId xmlns:p14="http://schemas.microsoft.com/office/powerpoint/2010/main" val="97636006"/>
              </p:ext>
            </p:extLst>
          </p:nvPr>
        </p:nvGraphicFramePr>
        <p:xfrm>
          <a:off x="2720851" y="4795043"/>
          <a:ext cx="2476500" cy="938213"/>
        </p:xfrm>
        <a:graphic>
          <a:graphicData uri="http://schemas.openxmlformats.org/presentationml/2006/ole">
            <mc:AlternateContent xmlns:mc="http://schemas.openxmlformats.org/markup-compatibility/2006">
              <mc:Choice xmlns:v="urn:schemas-microsoft-com:vml" Requires="v">
                <p:oleObj spid="_x0000_s366767" name="Equation" r:id="rId11" imgW="1041120" imgH="393480" progId="Equation.3">
                  <p:embed/>
                </p:oleObj>
              </mc:Choice>
              <mc:Fallback>
                <p:oleObj name="Equation" r:id="rId11" imgW="1041120" imgH="393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20851" y="4795043"/>
                        <a:ext cx="2476500"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 name="Object 13"/>
          <p:cNvGraphicFramePr>
            <a:graphicFrameLocks noChangeAspect="1"/>
          </p:cNvGraphicFramePr>
          <p:nvPr>
            <p:extLst>
              <p:ext uri="{D42A27DB-BD31-4B8C-83A1-F6EECF244321}">
                <p14:modId xmlns:p14="http://schemas.microsoft.com/office/powerpoint/2010/main" val="1193100396"/>
              </p:ext>
            </p:extLst>
          </p:nvPr>
        </p:nvGraphicFramePr>
        <p:xfrm>
          <a:off x="5622801" y="4879975"/>
          <a:ext cx="3173413" cy="830263"/>
        </p:xfrm>
        <a:graphic>
          <a:graphicData uri="http://schemas.openxmlformats.org/presentationml/2006/ole">
            <mc:AlternateContent xmlns:mc="http://schemas.openxmlformats.org/markup-compatibility/2006">
              <mc:Choice xmlns:v="urn:schemas-microsoft-com:vml" Requires="v">
                <p:oleObj spid="_x0000_s366768" name="Equation" r:id="rId13" imgW="1511280" imgH="393480" progId="Equation.3">
                  <p:embed/>
                </p:oleObj>
              </mc:Choice>
              <mc:Fallback>
                <p:oleObj name="Equation" r:id="rId13" imgW="151128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22801" y="4879975"/>
                        <a:ext cx="3173413" cy="83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578504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Reactor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en-US" dirty="0" smtClean="0"/>
              <a:t>Summary</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6</a:t>
            </a:fld>
            <a:endParaRPr lang="sv-SE"/>
          </a:p>
        </p:txBody>
      </p:sp>
      <p:graphicFrame>
        <p:nvGraphicFramePr>
          <p:cNvPr id="5" name="Tabell 4"/>
          <p:cNvGraphicFramePr>
            <a:graphicFrameLocks noGrp="1"/>
          </p:cNvGraphicFramePr>
          <p:nvPr>
            <p:extLst>
              <p:ext uri="{D42A27DB-BD31-4B8C-83A1-F6EECF244321}">
                <p14:modId xmlns:p14="http://schemas.microsoft.com/office/powerpoint/2010/main" val="2310595350"/>
              </p:ext>
            </p:extLst>
          </p:nvPr>
        </p:nvGraphicFramePr>
        <p:xfrm>
          <a:off x="535697" y="1463148"/>
          <a:ext cx="8427205" cy="4767707"/>
        </p:xfrm>
        <a:graphic>
          <a:graphicData uri="http://schemas.openxmlformats.org/drawingml/2006/table">
            <a:tbl>
              <a:tblPr firstRow="1" bandRow="1">
                <a:tableStyleId>{2D5ABB26-0587-4C30-8999-92F81FD0307C}</a:tableStyleId>
              </a:tblPr>
              <a:tblGrid>
                <a:gridCol w="2332586"/>
                <a:gridCol w="2533279"/>
                <a:gridCol w="3561340"/>
              </a:tblGrid>
              <a:tr h="406398">
                <a:tc>
                  <a:txBody>
                    <a:bodyPr/>
                    <a:lstStyle/>
                    <a:p>
                      <a:pPr algn="ctr"/>
                      <a:r>
                        <a:rPr lang="sv-SE" sz="2600" b="0" u="sng" dirty="0" err="1" smtClean="0">
                          <a:latin typeface="Arial" pitchFamily="34" charset="0"/>
                          <a:cs typeface="Arial" pitchFamily="34" charset="0"/>
                        </a:rPr>
                        <a:t>Reactor</a:t>
                      </a:r>
                      <a:r>
                        <a:rPr lang="sv-SE" sz="2600" b="0" u="sng" dirty="0" smtClean="0">
                          <a:latin typeface="Arial" pitchFamily="34" charset="0"/>
                          <a:cs typeface="Arial" pitchFamily="34" charset="0"/>
                        </a:rPr>
                        <a:t> </a:t>
                      </a:r>
                      <a:r>
                        <a:rPr lang="sv-SE" sz="2600" b="0" u="sng" dirty="0" err="1" smtClean="0">
                          <a:latin typeface="Arial" pitchFamily="34" charset="0"/>
                          <a:cs typeface="Arial" pitchFamily="34" charset="0"/>
                        </a:rPr>
                        <a:t>Type</a:t>
                      </a:r>
                      <a:endParaRPr lang="sv-SE" sz="2600" b="0" u="sng" dirty="0" smtClean="0">
                        <a:latin typeface="Arial" pitchFamily="34" charset="0"/>
                        <a:cs typeface="Arial" pitchFamily="34" charset="0"/>
                      </a:endParaRPr>
                    </a:p>
                    <a:p>
                      <a:pPr algn="ctr"/>
                      <a:endParaRPr lang="sv-SE" sz="2600" b="0" u="sng" dirty="0" smtClean="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pPr algn="ctr"/>
                      <a:r>
                        <a:rPr lang="en-US" sz="2800" b="0" dirty="0" smtClean="0">
                          <a:solidFill>
                            <a:schemeClr val="accent6">
                              <a:lumMod val="75000"/>
                            </a:schemeClr>
                          </a:solidFill>
                          <a:latin typeface="Arial" pitchFamily="34" charset="0"/>
                          <a:cs typeface="Arial" pitchFamily="34" charset="0"/>
                        </a:rPr>
                        <a:t>Gas Phase</a:t>
                      </a:r>
                      <a:endParaRPr lang="sv-SE" sz="2600" b="0" u="sng" dirty="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r>
                        <a:rPr lang="en-US" sz="2800" b="0" dirty="0" smtClean="0">
                          <a:solidFill>
                            <a:srgbClr val="0070C0"/>
                          </a:solidFill>
                          <a:latin typeface="Arial" pitchFamily="34" charset="0"/>
                          <a:cs typeface="Arial" pitchFamily="34" charset="0"/>
                        </a:rPr>
                        <a:t>Liquid Phase</a:t>
                      </a:r>
                      <a:endParaRPr lang="en-US" sz="2800" b="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kumimoji="0" lang="sv-SE" sz="3600" b="1" kern="1200" dirty="0" smtClean="0">
                        <a:ln w="12700">
                          <a:solidFill>
                            <a:srgbClr val="000000">
                              <a:satMod val="155000"/>
                            </a:srgbClr>
                          </a:solidFill>
                          <a:prstDash val="solid"/>
                        </a:ln>
                        <a:solidFill>
                          <a:prstClr val="black"/>
                        </a:solidFill>
                        <a:effectLst>
                          <a:outerShdw blurRad="41275" dist="20320" dir="1800000" algn="tl" rotWithShape="0">
                            <a:srgbClr val="000000">
                              <a:alpha val="40000"/>
                            </a:srgbClr>
                          </a:outerShdw>
                        </a:effectLst>
                        <a:latin typeface="+mn-lt"/>
                        <a:ea typeface="+mj-ea"/>
                        <a:cs typeface="+mj-cs"/>
                      </a:endParaRPr>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lang="sv-SE" sz="2600" dirty="0" smtClean="0"/>
                    </a:p>
                    <a:p>
                      <a:endParaRPr lang="sv-SE" sz="2600" dirty="0" smtClean="0"/>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bl>
          </a:graphicData>
        </a:graphic>
      </p:graphicFrame>
      <p:grpSp>
        <p:nvGrpSpPr>
          <p:cNvPr id="33" name="Grupp 19"/>
          <p:cNvGrpSpPr/>
          <p:nvPr/>
        </p:nvGrpSpPr>
        <p:grpSpPr>
          <a:xfrm>
            <a:off x="949120" y="2281238"/>
            <a:ext cx="6935248" cy="923925"/>
            <a:chOff x="474457" y="1334565"/>
            <a:chExt cx="6935248" cy="923925"/>
          </a:xfrm>
        </p:grpSpPr>
        <p:graphicFrame>
          <p:nvGraphicFramePr>
            <p:cNvPr id="34" name="Object 4"/>
            <p:cNvGraphicFramePr>
              <a:graphicFrameLocks noChangeAspect="1"/>
            </p:cNvGraphicFramePr>
            <p:nvPr>
              <p:extLst>
                <p:ext uri="{D42A27DB-BD31-4B8C-83A1-F6EECF244321}">
                  <p14:modId xmlns:p14="http://schemas.microsoft.com/office/powerpoint/2010/main" val="797395239"/>
                </p:ext>
              </p:extLst>
            </p:nvPr>
          </p:nvGraphicFramePr>
          <p:xfrm>
            <a:off x="2804343" y="1344090"/>
            <a:ext cx="1797050" cy="914400"/>
          </p:xfrm>
          <a:graphic>
            <a:graphicData uri="http://schemas.openxmlformats.org/presentationml/2006/ole">
              <mc:AlternateContent xmlns:mc="http://schemas.openxmlformats.org/markup-compatibility/2006">
                <mc:Choice xmlns:v="urn:schemas-microsoft-com:vml" Requires="v">
                  <p:oleObj spid="_x0000_s367787" name="Equation" r:id="rId3" imgW="850680" imgH="431640" progId="Equation.3">
                    <p:embed/>
                  </p:oleObj>
                </mc:Choice>
                <mc:Fallback>
                  <p:oleObj name="Equation" r:id="rId3" imgW="85068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4343" y="1344090"/>
                          <a:ext cx="179705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5" name="Object 13"/>
            <p:cNvGraphicFramePr>
              <a:graphicFrameLocks noChangeAspect="1"/>
            </p:cNvGraphicFramePr>
            <p:nvPr>
              <p:extLst>
                <p:ext uri="{D42A27DB-BD31-4B8C-83A1-F6EECF244321}">
                  <p14:modId xmlns:p14="http://schemas.microsoft.com/office/powerpoint/2010/main" val="3197901715"/>
                </p:ext>
              </p:extLst>
            </p:nvPr>
          </p:nvGraphicFramePr>
          <p:xfrm>
            <a:off x="5084018" y="1334565"/>
            <a:ext cx="2325687" cy="911225"/>
          </p:xfrm>
          <a:graphic>
            <a:graphicData uri="http://schemas.openxmlformats.org/presentationml/2006/ole">
              <mc:AlternateContent xmlns:mc="http://schemas.openxmlformats.org/markup-compatibility/2006">
                <mc:Choice xmlns:v="urn:schemas-microsoft-com:vml" Requires="v">
                  <p:oleObj spid="_x0000_s367788" name="Equation" r:id="rId5" imgW="1104840" imgH="431640" progId="Equation.3">
                    <p:embed/>
                  </p:oleObj>
                </mc:Choice>
                <mc:Fallback>
                  <p:oleObj name="Equation" r:id="rId5" imgW="110484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84018" y="1334565"/>
                          <a:ext cx="2325687" cy="911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6" name="Rektangel 16"/>
            <p:cNvSpPr/>
            <p:nvPr/>
          </p:nvSpPr>
          <p:spPr>
            <a:xfrm>
              <a:off x="474457" y="1447800"/>
              <a:ext cx="1162498" cy="523220"/>
            </a:xfrm>
            <a:prstGeom prst="rect">
              <a:avLst/>
            </a:prstGeom>
          </p:spPr>
          <p:txBody>
            <a:bodyPr wrap="none">
              <a:spAutoFit/>
            </a:bodyPr>
            <a:lstStyle/>
            <a:p>
              <a:r>
                <a:rPr lang="en-US" sz="2800" dirty="0">
                  <a:solidFill>
                    <a:srgbClr val="FF0000"/>
                  </a:solidFill>
                  <a:latin typeface="Arial" pitchFamily="34" charset="0"/>
                  <a:cs typeface="Arial" pitchFamily="34" charset="0"/>
                </a:rPr>
                <a:t>CSTR</a:t>
              </a:r>
              <a:endParaRPr lang="sv-SE" sz="3600" b="1" dirty="0" smtClean="0">
                <a:ln w="12700">
                  <a:solidFill>
                    <a:srgbClr val="000000">
                      <a:satMod val="155000"/>
                    </a:srgbClr>
                  </a:solidFill>
                  <a:prstDash val="solid"/>
                </a:ln>
                <a:solidFill>
                  <a:srgbClr val="FF000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37" name="Grupp 20"/>
          <p:cNvGrpSpPr/>
          <p:nvPr/>
        </p:nvGrpSpPr>
        <p:grpSpPr>
          <a:xfrm>
            <a:off x="949120" y="3501008"/>
            <a:ext cx="6359184" cy="908050"/>
            <a:chOff x="474457" y="2661285"/>
            <a:chExt cx="6359184" cy="922239"/>
          </a:xfrm>
        </p:grpSpPr>
        <p:graphicFrame>
          <p:nvGraphicFramePr>
            <p:cNvPr id="38" name="Object 14"/>
            <p:cNvGraphicFramePr>
              <a:graphicFrameLocks noChangeAspect="1"/>
            </p:cNvGraphicFramePr>
            <p:nvPr>
              <p:extLst>
                <p:ext uri="{D42A27DB-BD31-4B8C-83A1-F6EECF244321}">
                  <p14:modId xmlns:p14="http://schemas.microsoft.com/office/powerpoint/2010/main" val="958499461"/>
                </p:ext>
              </p:extLst>
            </p:nvPr>
          </p:nvGraphicFramePr>
          <p:xfrm>
            <a:off x="5077866" y="2661285"/>
            <a:ext cx="1755775" cy="922239"/>
          </p:xfrm>
          <a:graphic>
            <a:graphicData uri="http://schemas.openxmlformats.org/presentationml/2006/ole">
              <mc:AlternateContent xmlns:mc="http://schemas.openxmlformats.org/markup-compatibility/2006">
                <mc:Choice xmlns:v="urn:schemas-microsoft-com:vml" Requires="v">
                  <p:oleObj spid="_x0000_s367789" name="Equation" r:id="rId7" imgW="749160" imgH="393480" progId="Equation.3">
                    <p:embed/>
                  </p:oleObj>
                </mc:Choice>
                <mc:Fallback>
                  <p:oleObj name="Equation" r:id="rId7" imgW="74916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77866" y="2661285"/>
                          <a:ext cx="1755775" cy="922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9" name="Object 16"/>
            <p:cNvGraphicFramePr>
              <a:graphicFrameLocks noChangeAspect="1"/>
            </p:cNvGraphicFramePr>
            <p:nvPr>
              <p:extLst>
                <p:ext uri="{D42A27DB-BD31-4B8C-83A1-F6EECF244321}">
                  <p14:modId xmlns:p14="http://schemas.microsoft.com/office/powerpoint/2010/main" val="3777275053"/>
                </p:ext>
              </p:extLst>
            </p:nvPr>
          </p:nvGraphicFramePr>
          <p:xfrm>
            <a:off x="2772473" y="2669124"/>
            <a:ext cx="1324864" cy="914400"/>
          </p:xfrm>
          <a:graphic>
            <a:graphicData uri="http://schemas.openxmlformats.org/presentationml/2006/ole">
              <mc:AlternateContent xmlns:mc="http://schemas.openxmlformats.org/markup-compatibility/2006">
                <mc:Choice xmlns:v="urn:schemas-microsoft-com:vml" Requires="v">
                  <p:oleObj spid="_x0000_s367790" name="Equation" r:id="rId9" imgW="571320" imgH="393480" progId="Equation.3">
                    <p:embed/>
                  </p:oleObj>
                </mc:Choice>
                <mc:Fallback>
                  <p:oleObj name="Equation" r:id="rId9" imgW="57132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2473" y="2669124"/>
                          <a:ext cx="1324864"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0" name="Rektangel 17"/>
            <p:cNvSpPr/>
            <p:nvPr/>
          </p:nvSpPr>
          <p:spPr>
            <a:xfrm>
              <a:off x="474457" y="2751891"/>
              <a:ext cx="902811" cy="531396"/>
            </a:xfrm>
            <a:prstGeom prst="rect">
              <a:avLst/>
            </a:prstGeom>
          </p:spPr>
          <p:txBody>
            <a:bodyPr wrap="none">
              <a:spAutoFit/>
            </a:bodyPr>
            <a:lstStyle/>
            <a:p>
              <a:r>
                <a:rPr lang="en-US" sz="2800" dirty="0">
                  <a:solidFill>
                    <a:srgbClr val="FF00FF"/>
                  </a:solidFill>
                  <a:latin typeface="Arial" pitchFamily="34" charset="0"/>
                  <a:cs typeface="Arial" pitchFamily="34" charset="0"/>
                </a:rPr>
                <a:t>PFR</a:t>
              </a:r>
              <a:endParaRPr lang="sv-SE" sz="3600" b="1" dirty="0" smtClean="0">
                <a:ln w="12700">
                  <a:solidFill>
                    <a:srgbClr val="000000">
                      <a:satMod val="155000"/>
                    </a:srgbClr>
                  </a:solidFill>
                  <a:prstDash val="solid"/>
                </a:ln>
                <a:solidFill>
                  <a:srgbClr val="7030A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41" name="Grupp 21"/>
          <p:cNvGrpSpPr/>
          <p:nvPr/>
        </p:nvGrpSpPr>
        <p:grpSpPr>
          <a:xfrm>
            <a:off x="931863" y="4797152"/>
            <a:ext cx="6376441" cy="922337"/>
            <a:chOff x="457200" y="3880917"/>
            <a:chExt cx="6376441" cy="922337"/>
          </a:xfrm>
        </p:grpSpPr>
        <p:graphicFrame>
          <p:nvGraphicFramePr>
            <p:cNvPr id="42" name="Object 15"/>
            <p:cNvGraphicFramePr>
              <a:graphicFrameLocks noChangeAspect="1"/>
            </p:cNvGraphicFramePr>
            <p:nvPr>
              <p:extLst>
                <p:ext uri="{D42A27DB-BD31-4B8C-83A1-F6EECF244321}">
                  <p14:modId xmlns:p14="http://schemas.microsoft.com/office/powerpoint/2010/main" val="533779165"/>
                </p:ext>
              </p:extLst>
            </p:nvPr>
          </p:nvGraphicFramePr>
          <p:xfrm>
            <a:off x="5092154" y="3888854"/>
            <a:ext cx="1741487" cy="914400"/>
          </p:xfrm>
          <a:graphic>
            <a:graphicData uri="http://schemas.openxmlformats.org/presentationml/2006/ole">
              <mc:AlternateContent xmlns:mc="http://schemas.openxmlformats.org/markup-compatibility/2006">
                <mc:Choice xmlns:v="urn:schemas-microsoft-com:vml" Requires="v">
                  <p:oleObj spid="_x0000_s367791" name="Equation" r:id="rId11" imgW="749160" imgH="393480" progId="Equation.3">
                    <p:embed/>
                  </p:oleObj>
                </mc:Choice>
                <mc:Fallback>
                  <p:oleObj name="Equation" r:id="rId11" imgW="749160" imgH="393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92154" y="3888854"/>
                          <a:ext cx="1741487"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3" name="Object 17"/>
            <p:cNvGraphicFramePr>
              <a:graphicFrameLocks noChangeAspect="1"/>
            </p:cNvGraphicFramePr>
            <p:nvPr>
              <p:extLst>
                <p:ext uri="{D42A27DB-BD31-4B8C-83A1-F6EECF244321}">
                  <p14:modId xmlns:p14="http://schemas.microsoft.com/office/powerpoint/2010/main" val="1812716560"/>
                </p:ext>
              </p:extLst>
            </p:nvPr>
          </p:nvGraphicFramePr>
          <p:xfrm>
            <a:off x="2729185" y="3880917"/>
            <a:ext cx="1324349" cy="914400"/>
          </p:xfrm>
          <a:graphic>
            <a:graphicData uri="http://schemas.openxmlformats.org/presentationml/2006/ole">
              <mc:AlternateContent xmlns:mc="http://schemas.openxmlformats.org/markup-compatibility/2006">
                <mc:Choice xmlns:v="urn:schemas-microsoft-com:vml" Requires="v">
                  <p:oleObj spid="_x0000_s367792" name="Equation" r:id="rId13" imgW="571320" imgH="393480" progId="Equation.3">
                    <p:embed/>
                  </p:oleObj>
                </mc:Choice>
                <mc:Fallback>
                  <p:oleObj name="Equation" r:id="rId13" imgW="57132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29185" y="3880917"/>
                          <a:ext cx="1324349"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4" name="Rektangel 18"/>
            <p:cNvSpPr/>
            <p:nvPr/>
          </p:nvSpPr>
          <p:spPr>
            <a:xfrm>
              <a:off x="457200" y="4119196"/>
              <a:ext cx="922047" cy="523220"/>
            </a:xfrm>
            <a:prstGeom prst="rect">
              <a:avLst/>
            </a:prstGeom>
          </p:spPr>
          <p:txBody>
            <a:bodyPr wrap="none">
              <a:spAutoFit/>
            </a:bodyPr>
            <a:lstStyle/>
            <a:p>
              <a:r>
                <a:rPr lang="en-US" sz="2800" dirty="0">
                  <a:solidFill>
                    <a:srgbClr val="00B050"/>
                  </a:solidFill>
                  <a:latin typeface="Arial" pitchFamily="34" charset="0"/>
                  <a:cs typeface="Arial" pitchFamily="34" charset="0"/>
                </a:rPr>
                <a:t>PBR</a:t>
              </a:r>
              <a:endParaRPr lang="sv-SE" sz="3600" b="1" dirty="0" smtClean="0">
                <a:ln w="12700">
                  <a:solidFill>
                    <a:srgbClr val="000000">
                      <a:satMod val="155000"/>
                    </a:srgbClr>
                  </a:solidFill>
                  <a:prstDash val="solid"/>
                </a:ln>
                <a:solidFill>
                  <a:srgbClr val="00B05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sp>
        <p:nvSpPr>
          <p:cNvPr id="45" name="Rektangel 20"/>
          <p:cNvSpPr/>
          <p:nvPr/>
        </p:nvSpPr>
        <p:spPr>
          <a:xfrm>
            <a:off x="827584" y="5949280"/>
            <a:ext cx="8997695" cy="461665"/>
          </a:xfrm>
          <a:prstGeom prst="rect">
            <a:avLst/>
          </a:prstGeom>
        </p:spPr>
        <p:txBody>
          <a:bodyPr wrap="square">
            <a:spAutoFit/>
          </a:bodyPr>
          <a:lstStyle/>
          <a:p>
            <a:r>
              <a:rPr lang="sv-SE" sz="2000" b="1" dirty="0" smtClean="0">
                <a:latin typeface="Arial" pitchFamily="34" charset="0"/>
                <a:cs typeface="Arial" pitchFamily="34" charset="0"/>
              </a:rPr>
              <a:t>Note:</a:t>
            </a:r>
            <a:r>
              <a:rPr lang="sv-SE" sz="2000" dirty="0" smtClean="0">
                <a:latin typeface="Arial" pitchFamily="34" charset="0"/>
                <a:cs typeface="Arial" pitchFamily="34" charset="0"/>
              </a:rPr>
              <a:t>  The reaction </a:t>
            </a:r>
            <a:r>
              <a:rPr lang="en-US" sz="2000" b="1" dirty="0" smtClean="0">
                <a:solidFill>
                  <a:srgbClr val="E818CA"/>
                </a:solidFill>
                <a:latin typeface="Arial" pitchFamily="34" charset="0"/>
                <a:cs typeface="Arial" pitchFamily="34" charset="0"/>
              </a:rPr>
              <a:t>rates</a:t>
            </a:r>
            <a:r>
              <a:rPr lang="sv-SE" sz="2000" dirty="0" smtClean="0">
                <a:latin typeface="Arial" pitchFamily="34" charset="0"/>
                <a:cs typeface="Arial" pitchFamily="34" charset="0"/>
              </a:rPr>
              <a:t> in the above </a:t>
            </a:r>
            <a:r>
              <a:rPr lang="en-US" sz="2400" b="1" dirty="0" smtClean="0">
                <a:solidFill>
                  <a:srgbClr val="FFC000"/>
                </a:solidFill>
                <a:latin typeface="Arial" pitchFamily="34" charset="0"/>
                <a:cs typeface="Arial" pitchFamily="34" charset="0"/>
              </a:rPr>
              <a:t>mole balances </a:t>
            </a:r>
            <a:r>
              <a:rPr lang="sv-SE" sz="2000" dirty="0" smtClean="0">
                <a:latin typeface="Arial" pitchFamily="34" charset="0"/>
                <a:cs typeface="Arial" pitchFamily="34" charset="0"/>
              </a:rPr>
              <a:t>are net rates. </a:t>
            </a:r>
          </a:p>
        </p:txBody>
      </p:sp>
    </p:spTree>
    <p:extLst>
      <p:ext uri="{BB962C8B-B14F-4D97-AF65-F5344CB8AC3E}">
        <p14:creationId xmlns:p14="http://schemas.microsoft.com/office/powerpoint/2010/main" val="358695730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 17"/>
          <p:cNvGrpSpPr/>
          <p:nvPr/>
        </p:nvGrpSpPr>
        <p:grpSpPr>
          <a:xfrm>
            <a:off x="908050" y="1622425"/>
            <a:ext cx="7548563" cy="5029200"/>
            <a:chOff x="908050" y="1393825"/>
            <a:chExt cx="7548563" cy="5060950"/>
          </a:xfrm>
        </p:grpSpPr>
        <p:graphicFrame>
          <p:nvGraphicFramePr>
            <p:cNvPr id="3" name="Object 3"/>
            <p:cNvGraphicFramePr>
              <a:graphicFrameLocks noChangeAspect="1"/>
            </p:cNvGraphicFramePr>
            <p:nvPr/>
          </p:nvGraphicFramePr>
          <p:xfrm>
            <a:off x="1720850" y="1393825"/>
            <a:ext cx="1555750" cy="1107083"/>
          </p:xfrm>
          <a:graphic>
            <a:graphicData uri="http://schemas.openxmlformats.org/presentationml/2006/ole">
              <mc:AlternateContent xmlns:mc="http://schemas.openxmlformats.org/markup-compatibility/2006">
                <mc:Choice xmlns:v="urn:schemas-microsoft-com:vml" Requires="v">
                  <p:oleObj spid="_x0000_s298235" name="Equation" r:id="rId3" imgW="596880" imgH="393480" progId="Equation.3">
                    <p:embed/>
                  </p:oleObj>
                </mc:Choice>
                <mc:Fallback>
                  <p:oleObj name="Equation" r:id="rId3" imgW="5968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850" y="1393825"/>
                          <a:ext cx="1555750" cy="110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1" name="Object 3"/>
            <p:cNvGraphicFramePr>
              <a:graphicFrameLocks noChangeAspect="1"/>
            </p:cNvGraphicFramePr>
            <p:nvPr/>
          </p:nvGraphicFramePr>
          <p:xfrm>
            <a:off x="6067425" y="1393825"/>
            <a:ext cx="1492250" cy="1107083"/>
          </p:xfrm>
          <a:graphic>
            <a:graphicData uri="http://schemas.openxmlformats.org/presentationml/2006/ole">
              <mc:AlternateContent xmlns:mc="http://schemas.openxmlformats.org/markup-compatibility/2006">
                <mc:Choice xmlns:v="urn:schemas-microsoft-com:vml" Requires="v">
                  <p:oleObj spid="_x0000_s298236" name="Equation" r:id="rId5" imgW="571320" imgH="393480" progId="Equation.3">
                    <p:embed/>
                  </p:oleObj>
                </mc:Choice>
                <mc:Fallback>
                  <p:oleObj name="Equation" r:id="rId5" imgW="57132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67425" y="1393825"/>
                          <a:ext cx="1492250" cy="110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2" name="Object 4"/>
            <p:cNvGraphicFramePr>
              <a:graphicFrameLocks noChangeAspect="1"/>
            </p:cNvGraphicFramePr>
            <p:nvPr/>
          </p:nvGraphicFramePr>
          <p:xfrm>
            <a:off x="1109663" y="2531261"/>
            <a:ext cx="2816225" cy="1214117"/>
          </p:xfrm>
          <a:graphic>
            <a:graphicData uri="http://schemas.openxmlformats.org/presentationml/2006/ole">
              <mc:AlternateContent xmlns:mc="http://schemas.openxmlformats.org/markup-compatibility/2006">
                <mc:Choice xmlns:v="urn:schemas-microsoft-com:vml" Requires="v">
                  <p:oleObj spid="_x0000_s298237" name="Equation" r:id="rId7" imgW="1079280" imgH="431640" progId="Equation.3">
                    <p:embed/>
                  </p:oleObj>
                </mc:Choice>
                <mc:Fallback>
                  <p:oleObj name="Equation" r:id="rId7" imgW="107928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09663" y="2531261"/>
                          <a:ext cx="2816225"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3" name="Object 5"/>
            <p:cNvGraphicFramePr>
              <a:graphicFrameLocks noChangeAspect="1"/>
            </p:cNvGraphicFramePr>
            <p:nvPr/>
          </p:nvGraphicFramePr>
          <p:xfrm>
            <a:off x="908050" y="3866789"/>
            <a:ext cx="3213100" cy="1214117"/>
          </p:xfrm>
          <a:graphic>
            <a:graphicData uri="http://schemas.openxmlformats.org/presentationml/2006/ole">
              <mc:AlternateContent xmlns:mc="http://schemas.openxmlformats.org/markup-compatibility/2006">
                <mc:Choice xmlns:v="urn:schemas-microsoft-com:vml" Requires="v">
                  <p:oleObj spid="_x0000_s298238" name="Equation" r:id="rId9" imgW="1231560" imgH="431640" progId="Equation.3">
                    <p:embed/>
                  </p:oleObj>
                </mc:Choice>
                <mc:Fallback>
                  <p:oleObj name="Equation" r:id="rId9" imgW="1231560" imgH="431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08050" y="3866789"/>
                          <a:ext cx="3213100"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4" name="Object 6"/>
            <p:cNvGraphicFramePr>
              <a:graphicFrameLocks noChangeAspect="1"/>
            </p:cNvGraphicFramePr>
            <p:nvPr/>
          </p:nvGraphicFramePr>
          <p:xfrm>
            <a:off x="1006475" y="5240658"/>
            <a:ext cx="3114675" cy="1214117"/>
          </p:xfrm>
          <a:graphic>
            <a:graphicData uri="http://schemas.openxmlformats.org/presentationml/2006/ole">
              <mc:AlternateContent xmlns:mc="http://schemas.openxmlformats.org/markup-compatibility/2006">
                <mc:Choice xmlns:v="urn:schemas-microsoft-com:vml" Requires="v">
                  <p:oleObj spid="_x0000_s298239" name="Equation" r:id="rId11" imgW="1193760" imgH="431640" progId="Equation.3">
                    <p:embed/>
                  </p:oleObj>
                </mc:Choice>
                <mc:Fallback>
                  <p:oleObj name="Equation" r:id="rId11" imgW="1193760" imgH="43164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6475" y="5240658"/>
                          <a:ext cx="3114675"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5" name="Object 7"/>
            <p:cNvGraphicFramePr>
              <a:graphicFrameLocks noChangeAspect="1"/>
            </p:cNvGraphicFramePr>
            <p:nvPr/>
          </p:nvGraphicFramePr>
          <p:xfrm>
            <a:off x="5562600" y="2531261"/>
            <a:ext cx="2684463" cy="1214117"/>
          </p:xfrm>
          <a:graphic>
            <a:graphicData uri="http://schemas.openxmlformats.org/presentationml/2006/ole">
              <mc:AlternateContent xmlns:mc="http://schemas.openxmlformats.org/markup-compatibility/2006">
                <mc:Choice xmlns:v="urn:schemas-microsoft-com:vml" Requires="v">
                  <p:oleObj spid="_x0000_s298240" name="Equation" r:id="rId13" imgW="1028520" imgH="431640" progId="Equation.3">
                    <p:embed/>
                  </p:oleObj>
                </mc:Choice>
                <mc:Fallback>
                  <p:oleObj name="Equation" r:id="rId13" imgW="1028520" imgH="43164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2600" y="2531261"/>
                          <a:ext cx="2684463"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6" name="Object 8"/>
            <p:cNvGraphicFramePr>
              <a:graphicFrameLocks noChangeAspect="1"/>
            </p:cNvGraphicFramePr>
            <p:nvPr/>
          </p:nvGraphicFramePr>
          <p:xfrm>
            <a:off x="5394325" y="5240658"/>
            <a:ext cx="3011488" cy="1214117"/>
          </p:xfrm>
          <a:graphic>
            <a:graphicData uri="http://schemas.openxmlformats.org/presentationml/2006/ole">
              <mc:AlternateContent xmlns:mc="http://schemas.openxmlformats.org/markup-compatibility/2006">
                <mc:Choice xmlns:v="urn:schemas-microsoft-com:vml" Requires="v">
                  <p:oleObj spid="_x0000_s298241" name="Equation" r:id="rId15" imgW="1155600" imgH="431640" progId="Equation.3">
                    <p:embed/>
                  </p:oleObj>
                </mc:Choice>
                <mc:Fallback>
                  <p:oleObj name="Equation" r:id="rId15" imgW="1155600" imgH="43164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94325" y="5240658"/>
                          <a:ext cx="3011488"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7" name="Object 9"/>
            <p:cNvGraphicFramePr>
              <a:graphicFrameLocks noChangeAspect="1"/>
            </p:cNvGraphicFramePr>
            <p:nvPr/>
          </p:nvGraphicFramePr>
          <p:xfrm>
            <a:off x="5376863" y="3866789"/>
            <a:ext cx="3079750" cy="1214117"/>
          </p:xfrm>
          <a:graphic>
            <a:graphicData uri="http://schemas.openxmlformats.org/presentationml/2006/ole">
              <mc:AlternateContent xmlns:mc="http://schemas.openxmlformats.org/markup-compatibility/2006">
                <mc:Choice xmlns:v="urn:schemas-microsoft-com:vml" Requires="v">
                  <p:oleObj spid="_x0000_s298242" name="Equation" r:id="rId17" imgW="1180800" imgH="431640" progId="Equation.3">
                    <p:embed/>
                  </p:oleObj>
                </mc:Choice>
                <mc:Fallback>
                  <p:oleObj name="Equation" r:id="rId17" imgW="1180800" imgH="43164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376863" y="3866789"/>
                          <a:ext cx="3079750"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nvGrpSpPr>
          <p:cNvPr id="4" name="Grupp 18"/>
          <p:cNvGrpSpPr/>
          <p:nvPr/>
        </p:nvGrpSpPr>
        <p:grpSpPr>
          <a:xfrm>
            <a:off x="2351126" y="457200"/>
            <a:ext cx="4525130" cy="1143796"/>
            <a:chOff x="3048000" y="838200"/>
            <a:chExt cx="3049590" cy="1810018"/>
          </a:xfrm>
        </p:grpSpPr>
        <p:cxnSp>
          <p:nvCxnSpPr>
            <p:cNvPr id="14" name="Rak pil 13"/>
            <p:cNvCxnSpPr/>
            <p:nvPr/>
          </p:nvCxnSpPr>
          <p:spPr>
            <a:xfrm rot="10800000" flipV="1">
              <a:off x="3048000" y="838200"/>
              <a:ext cx="1524000" cy="5334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Rak pil 14"/>
            <p:cNvCxnSpPr/>
            <p:nvPr/>
          </p:nvCxnSpPr>
          <p:spPr>
            <a:xfrm rot="10800000" flipH="1" flipV="1">
              <a:off x="4572000" y="838200"/>
              <a:ext cx="1524000" cy="5334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6" name="Rak pil 15"/>
            <p:cNvCxnSpPr/>
            <p:nvPr/>
          </p:nvCxnSpPr>
          <p:spPr>
            <a:xfrm rot="5400000">
              <a:off x="2749088" y="2345598"/>
              <a:ext cx="604180" cy="105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Rak pil 16"/>
            <p:cNvCxnSpPr/>
            <p:nvPr/>
          </p:nvCxnSpPr>
          <p:spPr>
            <a:xfrm rot="5400000">
              <a:off x="5821662" y="2371031"/>
              <a:ext cx="551855" cy="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20" name="textruta 19"/>
          <p:cNvSpPr txBox="1"/>
          <p:nvPr/>
        </p:nvSpPr>
        <p:spPr>
          <a:xfrm>
            <a:off x="1965325" y="726757"/>
            <a:ext cx="1158875" cy="523220"/>
          </a:xfrm>
          <a:prstGeom prst="rect">
            <a:avLst/>
          </a:prstGeom>
          <a:noFill/>
        </p:spPr>
        <p:txBody>
          <a:bodyPr wrap="square" rtlCol="0">
            <a:spAutoFit/>
          </a:bodyPr>
          <a:lstStyle/>
          <a:p>
            <a:r>
              <a:rPr lang="en-US" sz="2800" dirty="0">
                <a:solidFill>
                  <a:srgbClr val="0070C0"/>
                </a:solidFill>
                <a:latin typeface="Arial" pitchFamily="34" charset="0"/>
                <a:cs typeface="Arial" pitchFamily="34" charset="0"/>
              </a:rPr>
              <a:t>Batch</a:t>
            </a:r>
            <a:endParaRPr lang="sv-SE" sz="3600" b="1" dirty="0">
              <a:ln w="12700">
                <a:solidFill>
                  <a:srgbClr val="000000">
                    <a:satMod val="155000"/>
                  </a:srgbClr>
                </a:solidFill>
                <a:prstDash val="solid"/>
              </a:ln>
              <a:solidFill>
                <a:srgbClr val="0070C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sp>
        <p:nvSpPr>
          <p:cNvPr id="21" name="textruta 20"/>
          <p:cNvSpPr txBox="1"/>
          <p:nvPr/>
        </p:nvSpPr>
        <p:spPr>
          <a:xfrm>
            <a:off x="6461125" y="762000"/>
            <a:ext cx="1158875" cy="523220"/>
          </a:xfrm>
          <a:prstGeom prst="rect">
            <a:avLst/>
          </a:prstGeom>
          <a:noFill/>
        </p:spPr>
        <p:txBody>
          <a:bodyPr wrap="square" rtlCol="0">
            <a:spAutoFit/>
          </a:bodyPr>
          <a:lstStyle/>
          <a:p>
            <a:r>
              <a:rPr lang="en-US" sz="2800" dirty="0" smtClean="0">
                <a:solidFill>
                  <a:srgbClr val="FF00FF"/>
                </a:solidFill>
                <a:latin typeface="Arial" pitchFamily="34" charset="0"/>
                <a:cs typeface="Arial" pitchFamily="34" charset="0"/>
              </a:rPr>
              <a:t>Flow</a:t>
            </a:r>
            <a:endParaRPr lang="sv-SE"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p:txBody>
      </p:sp>
      <p:sp>
        <p:nvSpPr>
          <p:cNvPr id="22" name="Slide Number Placeholder 21"/>
          <p:cNvSpPr>
            <a:spLocks noGrp="1"/>
          </p:cNvSpPr>
          <p:nvPr>
            <p:ph type="sldNum" sz="quarter" idx="12"/>
          </p:nvPr>
        </p:nvSpPr>
        <p:spPr/>
        <p:txBody>
          <a:bodyPr/>
          <a:lstStyle/>
          <a:p>
            <a:fld id="{7E8078BA-47AF-BA4B-9ED3-ACB5F50E2099}" type="slidenum">
              <a:rPr lang="sv-SE" smtClean="0">
                <a:latin typeface="Arial" pitchFamily="34" charset="0"/>
                <a:cs typeface="Arial" pitchFamily="34" charset="0"/>
              </a:rPr>
              <a:pPr/>
              <a:t>7</a:t>
            </a:fld>
            <a:endParaRPr lang="sv-SE">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p:nvPr/>
        </p:nvSpPr>
        <p:spPr>
          <a:xfrm>
            <a:off x="931863" y="3356992"/>
            <a:ext cx="7890404" cy="2677656"/>
          </a:xfrm>
          <a:prstGeom prst="rect">
            <a:avLst/>
          </a:prstGeom>
          <a:noFill/>
        </p:spPr>
        <p:txBody>
          <a:bodyPr wrap="square" rtlCol="0">
            <a:spAutoFit/>
          </a:bodyPr>
          <a:lstStyle/>
          <a:p>
            <a:r>
              <a:rPr lang="sv-SE" sz="2400" dirty="0" smtClean="0">
                <a:latin typeface="Arial" pitchFamily="34" charset="0"/>
                <a:cs typeface="Arial" pitchFamily="34" charset="0"/>
              </a:rPr>
              <a:t>Note: We could use the gas phase mole balances for </a:t>
            </a:r>
            <a:r>
              <a:rPr lang="sv-SE" sz="2400" b="1" dirty="0" smtClean="0">
                <a:latin typeface="Arial" pitchFamily="34" charset="0"/>
                <a:cs typeface="Arial" pitchFamily="34" charset="0"/>
              </a:rPr>
              <a:t>liquids</a:t>
            </a:r>
            <a:r>
              <a:rPr lang="sv-SE" sz="2400" dirty="0" smtClean="0">
                <a:latin typeface="Arial" pitchFamily="34" charset="0"/>
                <a:cs typeface="Arial" pitchFamily="34" charset="0"/>
              </a:rPr>
              <a:t> and then just express the concentration as:</a:t>
            </a:r>
          </a:p>
          <a:p>
            <a:endParaRPr lang="sv-SE" sz="2400" dirty="0" smtClean="0">
              <a:latin typeface="Arial" pitchFamily="34" charset="0"/>
              <a:cs typeface="Arial" pitchFamily="34" charset="0"/>
            </a:endParaRPr>
          </a:p>
          <a:p>
            <a:r>
              <a:rPr lang="en-US" sz="2400" dirty="0" smtClean="0">
                <a:solidFill>
                  <a:srgbClr val="FF00FF"/>
                </a:solidFill>
                <a:latin typeface="Arial" pitchFamily="34" charset="0"/>
                <a:cs typeface="Arial" pitchFamily="34" charset="0"/>
              </a:rPr>
              <a:t>Flow:</a:t>
            </a:r>
            <a:endParaRPr lang="sv-SE" sz="2400" dirty="0" smtClean="0">
              <a:latin typeface="Arial" pitchFamily="34" charset="0"/>
              <a:cs typeface="Arial" pitchFamily="34" charset="0"/>
            </a:endParaRPr>
          </a:p>
          <a:p>
            <a:endParaRPr lang="sv-SE" sz="2400" dirty="0" smtClean="0">
              <a:latin typeface="Arial" pitchFamily="34" charset="0"/>
              <a:cs typeface="Arial" pitchFamily="34" charset="0"/>
            </a:endParaRPr>
          </a:p>
          <a:p>
            <a:endParaRPr lang="sv-SE" sz="2400" dirty="0" smtClean="0">
              <a:latin typeface="Arial" pitchFamily="34" charset="0"/>
              <a:cs typeface="Arial" pitchFamily="34" charset="0"/>
            </a:endParaRPr>
          </a:p>
          <a:p>
            <a:r>
              <a:rPr lang="en-US" sz="2400" dirty="0" smtClean="0">
                <a:solidFill>
                  <a:srgbClr val="0070C0"/>
                </a:solidFill>
                <a:latin typeface="Arial" pitchFamily="34" charset="0"/>
                <a:cs typeface="Arial" pitchFamily="34" charset="0"/>
              </a:rPr>
              <a:t>Batch:</a:t>
            </a:r>
            <a:endParaRPr lang="sv-SE"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dirty="0" smtClean="0">
                <a:solidFill>
                  <a:srgbClr val="00B050"/>
                </a:solidFill>
                <a:latin typeface="Arial" pitchFamily="34" charset="0"/>
                <a:cs typeface="Arial" pitchFamily="34" charset="0"/>
              </a:rPr>
              <a:t>Stoichiometry</a:t>
            </a:r>
            <a:endParaRPr lang="en-US" dirty="0"/>
          </a:p>
        </p:txBody>
      </p:sp>
      <p:sp>
        <p:nvSpPr>
          <p:cNvPr id="8" name="Slide Number Placeholder 7"/>
          <p:cNvSpPr>
            <a:spLocks noGrp="1"/>
          </p:cNvSpPr>
          <p:nvPr>
            <p:ph type="sldNum" sz="quarter" idx="12"/>
          </p:nvPr>
        </p:nvSpPr>
        <p:spPr/>
        <p:txBody>
          <a:bodyPr/>
          <a:lstStyle/>
          <a:p>
            <a:fld id="{7E8078BA-47AF-BA4B-9ED3-ACB5F50E2099}" type="slidenum">
              <a:rPr lang="sv-SE" smtClean="0"/>
              <a:pPr/>
              <a:t>8</a:t>
            </a:fld>
            <a:endParaRPr lang="sv-SE"/>
          </a:p>
        </p:txBody>
      </p:sp>
      <p:sp>
        <p:nvSpPr>
          <p:cNvPr id="12" name="textruta 2"/>
          <p:cNvSpPr txBox="1"/>
          <p:nvPr/>
        </p:nvSpPr>
        <p:spPr>
          <a:xfrm>
            <a:off x="930068" y="1528336"/>
            <a:ext cx="7890404" cy="584775"/>
          </a:xfrm>
          <a:prstGeom prst="rect">
            <a:avLst/>
          </a:prstGeom>
          <a:noFill/>
        </p:spPr>
        <p:txBody>
          <a:bodyPr wrap="square" rtlCol="0">
            <a:spAutoFit/>
          </a:bodyPr>
          <a:lstStyle/>
          <a:p>
            <a:r>
              <a:rPr lang="en-US" sz="3200" dirty="0" smtClean="0">
                <a:latin typeface="Arial" pitchFamily="34" charset="0"/>
                <a:cs typeface="Arial" pitchFamily="34" charset="0"/>
              </a:rPr>
              <a:t>Concentration of </a:t>
            </a:r>
            <a:r>
              <a:rPr lang="en-US" sz="3200" dirty="0" smtClean="0">
                <a:solidFill>
                  <a:schemeClr val="accent6">
                    <a:lumMod val="75000"/>
                  </a:schemeClr>
                </a:solidFill>
                <a:latin typeface="Arial" pitchFamily="34" charset="0"/>
                <a:cs typeface="Arial" pitchFamily="34" charset="0"/>
              </a:rPr>
              <a:t>Gas:</a:t>
            </a:r>
            <a:endParaRPr lang="sv-SE" sz="2600" dirty="0" smtClean="0"/>
          </a:p>
        </p:txBody>
      </p:sp>
      <p:graphicFrame>
        <p:nvGraphicFramePr>
          <p:cNvPr id="299012" name="Object 4"/>
          <p:cNvGraphicFramePr>
            <a:graphicFrameLocks noChangeAspect="1"/>
          </p:cNvGraphicFramePr>
          <p:nvPr>
            <p:extLst>
              <p:ext uri="{D42A27DB-BD31-4B8C-83A1-F6EECF244321}">
                <p14:modId xmlns:p14="http://schemas.microsoft.com/office/powerpoint/2010/main" val="1482008244"/>
              </p:ext>
            </p:extLst>
          </p:nvPr>
        </p:nvGraphicFramePr>
        <p:xfrm>
          <a:off x="1014413" y="2149475"/>
          <a:ext cx="6732587" cy="1150938"/>
        </p:xfrm>
        <a:graphic>
          <a:graphicData uri="http://schemas.openxmlformats.org/presentationml/2006/ole">
            <mc:AlternateContent xmlns:mc="http://schemas.openxmlformats.org/markup-compatibility/2006">
              <mc:Choice xmlns:v="urn:schemas-microsoft-com:vml" Requires="v">
                <p:oleObj spid="_x0000_s299107" name="Equation" r:id="rId3" imgW="2946400" imgH="469900" progId="Equation.3">
                  <p:embed/>
                </p:oleObj>
              </mc:Choice>
              <mc:Fallback>
                <p:oleObj name="Equation" r:id="rId3" imgW="2946400" imgH="469900" progId="Equation.3">
                  <p:embed/>
                  <p:pic>
                    <p:nvPicPr>
                      <p:cNvPr id="0" name="Picture 4"/>
                      <p:cNvPicPr>
                        <a:picLocks noChangeAspect="1" noChangeArrowheads="1"/>
                      </p:cNvPicPr>
                      <p:nvPr/>
                    </p:nvPicPr>
                    <p:blipFill>
                      <a:blip r:embed="rId4"/>
                      <a:srcRect/>
                      <a:stretch>
                        <a:fillRect/>
                      </a:stretch>
                    </p:blipFill>
                    <p:spPr bwMode="auto">
                      <a:xfrm>
                        <a:off x="1014413" y="2149475"/>
                        <a:ext cx="6732587" cy="1150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99014" name="Object 6"/>
          <p:cNvGraphicFramePr>
            <a:graphicFrameLocks noChangeAspect="1"/>
          </p:cNvGraphicFramePr>
          <p:nvPr>
            <p:extLst>
              <p:ext uri="{D42A27DB-BD31-4B8C-83A1-F6EECF244321}">
                <p14:modId xmlns:p14="http://schemas.microsoft.com/office/powerpoint/2010/main" val="2349341374"/>
              </p:ext>
            </p:extLst>
          </p:nvPr>
        </p:nvGraphicFramePr>
        <p:xfrm>
          <a:off x="2218607" y="4221088"/>
          <a:ext cx="1243355" cy="1007410"/>
        </p:xfrm>
        <a:graphic>
          <a:graphicData uri="http://schemas.openxmlformats.org/presentationml/2006/ole">
            <mc:AlternateContent xmlns:mc="http://schemas.openxmlformats.org/markup-compatibility/2006">
              <mc:Choice xmlns:v="urn:schemas-microsoft-com:vml" Requires="v">
                <p:oleObj spid="_x0000_s299108" name="Equation" r:id="rId5" imgW="571320" imgH="431640" progId="Equation.3">
                  <p:embed/>
                </p:oleObj>
              </mc:Choice>
              <mc:Fallback>
                <p:oleObj name="Equation" r:id="rId5" imgW="571320" imgH="43164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8607" y="4221088"/>
                        <a:ext cx="1243355" cy="1007410"/>
                      </a:xfrm>
                      <a:prstGeom prst="rect">
                        <a:avLst/>
                      </a:prstGeom>
                      <a:noFill/>
                      <a:ln>
                        <a:noFill/>
                      </a:ln>
                    </p:spPr>
                  </p:pic>
                </p:oleObj>
              </mc:Fallback>
            </mc:AlternateContent>
          </a:graphicData>
        </a:graphic>
      </p:graphicFrame>
      <p:graphicFrame>
        <p:nvGraphicFramePr>
          <p:cNvPr id="299015" name="Object 7"/>
          <p:cNvGraphicFramePr>
            <a:graphicFrameLocks noChangeAspect="1"/>
          </p:cNvGraphicFramePr>
          <p:nvPr>
            <p:extLst>
              <p:ext uri="{D42A27DB-BD31-4B8C-83A1-F6EECF244321}">
                <p14:modId xmlns:p14="http://schemas.microsoft.com/office/powerpoint/2010/main" val="4057271961"/>
              </p:ext>
            </p:extLst>
          </p:nvPr>
        </p:nvGraphicFramePr>
        <p:xfrm>
          <a:off x="2227683" y="5373216"/>
          <a:ext cx="1298297" cy="1008112"/>
        </p:xfrm>
        <a:graphic>
          <a:graphicData uri="http://schemas.openxmlformats.org/presentationml/2006/ole">
            <mc:AlternateContent xmlns:mc="http://schemas.openxmlformats.org/markup-compatibility/2006">
              <mc:Choice xmlns:v="urn:schemas-microsoft-com:vml" Requires="v">
                <p:oleObj spid="_x0000_s299109" name="Equation" r:id="rId7" imgW="596880" imgH="431640" progId="Equation.3">
                  <p:embed/>
                </p:oleObj>
              </mc:Choice>
              <mc:Fallback>
                <p:oleObj name="Equation" r:id="rId7" imgW="596880" imgH="43164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27683" y="5373216"/>
                        <a:ext cx="1298297" cy="1008112"/>
                      </a:xfrm>
                      <a:prstGeom prst="rect">
                        <a:avLst/>
                      </a:prstGeom>
                      <a:noFill/>
                      <a:ln>
                        <a:noFill/>
                      </a:ln>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9</a:t>
            </a:fld>
            <a:endParaRPr lang="sv-SE"/>
          </a:p>
        </p:txBody>
      </p:sp>
      <p:grpSp>
        <p:nvGrpSpPr>
          <p:cNvPr id="4" name="Grupp 17"/>
          <p:cNvGrpSpPr/>
          <p:nvPr/>
        </p:nvGrpSpPr>
        <p:grpSpPr>
          <a:xfrm>
            <a:off x="914400" y="4646637"/>
            <a:ext cx="8026400" cy="1669455"/>
            <a:chOff x="381000" y="4321175"/>
            <a:chExt cx="8305800" cy="1669455"/>
          </a:xfrm>
        </p:grpSpPr>
        <p:sp>
          <p:nvSpPr>
            <p:cNvPr id="5" name="Rektangel 9"/>
            <p:cNvSpPr/>
            <p:nvPr/>
          </p:nvSpPr>
          <p:spPr>
            <a:xfrm>
              <a:off x="381000" y="5067300"/>
              <a:ext cx="8305800" cy="923330"/>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2C</a:t>
              </a:r>
              <a:r>
                <a:rPr lang="sv-SE" sz="2600" dirty="0" smtClean="0">
                  <a:latin typeface="Arial" pitchFamily="34" charset="0"/>
                  <a:cs typeface="Arial" pitchFamily="34" charset="0"/>
                </a:rPr>
                <a:t> is defined with respect to species C.</a:t>
              </a:r>
              <a:endParaRPr lang="sv-SE" sz="2600" dirty="0">
                <a:latin typeface="Arial" pitchFamily="34" charset="0"/>
                <a:cs typeface="Arial" pitchFamily="34" charset="0"/>
              </a:endParaRPr>
            </a:p>
          </p:txBody>
        </p:sp>
        <p:grpSp>
          <p:nvGrpSpPr>
            <p:cNvPr id="6" name="Grupp 13"/>
            <p:cNvGrpSpPr/>
            <p:nvPr/>
          </p:nvGrpSpPr>
          <p:grpSpPr>
            <a:xfrm>
              <a:off x="698053" y="4321175"/>
              <a:ext cx="5894227" cy="550838"/>
              <a:chOff x="698053" y="3444875"/>
              <a:chExt cx="5894227" cy="550838"/>
            </a:xfrm>
          </p:grpSpPr>
          <p:graphicFrame>
            <p:nvGraphicFramePr>
              <p:cNvPr id="7" name="Object 4"/>
              <p:cNvGraphicFramePr>
                <a:graphicFrameLocks noChangeAspect="1"/>
              </p:cNvGraphicFramePr>
              <p:nvPr>
                <p:extLst>
                  <p:ext uri="{D42A27DB-BD31-4B8C-83A1-F6EECF244321}">
                    <p14:modId xmlns:p14="http://schemas.microsoft.com/office/powerpoint/2010/main" val="310240343"/>
                  </p:ext>
                </p:extLst>
              </p:nvPr>
            </p:nvGraphicFramePr>
            <p:xfrm>
              <a:off x="698053" y="3446438"/>
              <a:ext cx="3034179" cy="549275"/>
            </p:xfrm>
            <a:graphic>
              <a:graphicData uri="http://schemas.openxmlformats.org/presentationml/2006/ole">
                <mc:AlternateContent xmlns:mc="http://schemas.openxmlformats.org/markup-compatibility/2006">
                  <mc:Choice xmlns:v="urn:schemas-microsoft-com:vml" Requires="v">
                    <p:oleObj spid="_x0000_s368747" name="Equation" r:id="rId3" imgW="1168200" imgH="203040" progId="Equation.3">
                      <p:embed/>
                    </p:oleObj>
                  </mc:Choice>
                  <mc:Fallback>
                    <p:oleObj name="Equation" r:id="rId3" imgW="1168200" imgH="203040" progId="Equation.3">
                      <p:embed/>
                      <p:pic>
                        <p:nvPicPr>
                          <p:cNvPr id="0" name=""/>
                          <p:cNvPicPr>
                            <a:picLocks noChangeAspect="1" noChangeArrowheads="1"/>
                          </p:cNvPicPr>
                          <p:nvPr/>
                        </p:nvPicPr>
                        <p:blipFill>
                          <a:blip r:embed="rId4"/>
                          <a:srcRect/>
                          <a:stretch>
                            <a:fillRect/>
                          </a:stretch>
                        </p:blipFill>
                        <p:spPr bwMode="auto">
                          <a:xfrm>
                            <a:off x="698053" y="3446438"/>
                            <a:ext cx="3034179"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8" name="Object 5"/>
              <p:cNvGraphicFramePr>
                <a:graphicFrameLocks noChangeAspect="1"/>
              </p:cNvGraphicFramePr>
              <p:nvPr/>
            </p:nvGraphicFramePr>
            <p:xfrm>
              <a:off x="4366338" y="3444875"/>
              <a:ext cx="2225942" cy="547688"/>
            </p:xfrm>
            <a:graphic>
              <a:graphicData uri="http://schemas.openxmlformats.org/presentationml/2006/ole">
                <mc:AlternateContent xmlns:mc="http://schemas.openxmlformats.org/markup-compatibility/2006">
                  <mc:Choice xmlns:v="urn:schemas-microsoft-com:vml" Requires="v">
                    <p:oleObj spid="_x0000_s368748" name="Equation" r:id="rId5" imgW="1015920" imgH="241200" progId="Equation.3">
                      <p:embed/>
                    </p:oleObj>
                  </mc:Choice>
                  <mc:Fallback>
                    <p:oleObj name="Equation" r:id="rId5" imgW="101592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66338" y="3444875"/>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nvGrpSpPr>
          <p:cNvPr id="9" name="Grupp 14"/>
          <p:cNvGrpSpPr/>
          <p:nvPr/>
        </p:nvGrpSpPr>
        <p:grpSpPr>
          <a:xfrm>
            <a:off x="914400" y="1628800"/>
            <a:ext cx="8026400" cy="2607985"/>
            <a:chOff x="914400" y="1303338"/>
            <a:chExt cx="8026400" cy="2607985"/>
          </a:xfrm>
        </p:grpSpPr>
        <p:grpSp>
          <p:nvGrpSpPr>
            <p:cNvPr id="10" name="Grupp 12"/>
            <p:cNvGrpSpPr/>
            <p:nvPr/>
          </p:nvGrpSpPr>
          <p:grpSpPr>
            <a:xfrm>
              <a:off x="1223963" y="2227690"/>
              <a:ext cx="5358258" cy="625023"/>
              <a:chOff x="701340" y="2024490"/>
              <a:chExt cx="5544779" cy="625023"/>
            </a:xfrm>
          </p:grpSpPr>
          <p:graphicFrame>
            <p:nvGraphicFramePr>
              <p:cNvPr id="13" name="Object 2"/>
              <p:cNvGraphicFramePr>
                <a:graphicFrameLocks noChangeAspect="1"/>
              </p:cNvGraphicFramePr>
              <p:nvPr>
                <p:extLst>
                  <p:ext uri="{D42A27DB-BD31-4B8C-83A1-F6EECF244321}">
                    <p14:modId xmlns:p14="http://schemas.microsoft.com/office/powerpoint/2010/main" val="2266171910"/>
                  </p:ext>
                </p:extLst>
              </p:nvPr>
            </p:nvGraphicFramePr>
            <p:xfrm>
              <a:off x="701340" y="2101826"/>
              <a:ext cx="2743411" cy="547687"/>
            </p:xfrm>
            <a:graphic>
              <a:graphicData uri="http://schemas.openxmlformats.org/presentationml/2006/ole">
                <mc:AlternateContent xmlns:mc="http://schemas.openxmlformats.org/markup-compatibility/2006">
                  <mc:Choice xmlns:v="urn:schemas-microsoft-com:vml" Requires="v">
                    <p:oleObj spid="_x0000_s368749" name="Equation" r:id="rId7" imgW="1054080" imgH="203040" progId="Equation.3">
                      <p:embed/>
                    </p:oleObj>
                  </mc:Choice>
                  <mc:Fallback>
                    <p:oleObj name="Equation" r:id="rId7" imgW="1054080" imgH="203040" progId="Equation.3">
                      <p:embed/>
                      <p:pic>
                        <p:nvPicPr>
                          <p:cNvPr id="0" name=""/>
                          <p:cNvPicPr>
                            <a:picLocks noChangeAspect="1" noChangeArrowheads="1"/>
                          </p:cNvPicPr>
                          <p:nvPr/>
                        </p:nvPicPr>
                        <p:blipFill>
                          <a:blip r:embed="rId8"/>
                          <a:srcRect/>
                          <a:stretch>
                            <a:fillRect/>
                          </a:stretch>
                        </p:blipFill>
                        <p:spPr bwMode="auto">
                          <a:xfrm>
                            <a:off x="701340" y="2101826"/>
                            <a:ext cx="2743411"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3"/>
              <p:cNvGraphicFramePr>
                <a:graphicFrameLocks noChangeAspect="1"/>
              </p:cNvGraphicFramePr>
              <p:nvPr>
                <p:extLst>
                  <p:ext uri="{D42A27DB-BD31-4B8C-83A1-F6EECF244321}">
                    <p14:modId xmlns:p14="http://schemas.microsoft.com/office/powerpoint/2010/main" val="1927740364"/>
                  </p:ext>
                </p:extLst>
              </p:nvPr>
            </p:nvGraphicFramePr>
            <p:xfrm>
              <a:off x="4016893" y="2024490"/>
              <a:ext cx="2229226" cy="547687"/>
            </p:xfrm>
            <a:graphic>
              <a:graphicData uri="http://schemas.openxmlformats.org/presentationml/2006/ole">
                <mc:AlternateContent xmlns:mc="http://schemas.openxmlformats.org/markup-compatibility/2006">
                  <mc:Choice xmlns:v="urn:schemas-microsoft-com:vml" Requires="v">
                    <p:oleObj spid="_x0000_s368750" name="Equation" r:id="rId9" imgW="965160" imgH="228600" progId="Equation.3">
                      <p:embed/>
                    </p:oleObj>
                  </mc:Choice>
                  <mc:Fallback>
                    <p:oleObj name="Equation" r:id="rId9" imgW="96516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16893" y="2024490"/>
                            <a:ext cx="2229226"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Rektangel 8"/>
            <p:cNvSpPr/>
            <p:nvPr/>
          </p:nvSpPr>
          <p:spPr>
            <a:xfrm>
              <a:off x="914400" y="2987993"/>
              <a:ext cx="8026400" cy="923330"/>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1A</a:t>
              </a:r>
              <a:r>
                <a:rPr lang="sv-SE" sz="2600" dirty="0" smtClean="0">
                  <a:latin typeface="Arial" pitchFamily="34" charset="0"/>
                  <a:cs typeface="Arial" pitchFamily="34" charset="0"/>
                </a:rPr>
                <a:t> is defined with respect to species A.</a:t>
              </a:r>
              <a:endParaRPr lang="sv-SE" sz="2600" dirty="0">
                <a:latin typeface="Arial" pitchFamily="34" charset="0"/>
                <a:cs typeface="Arial" pitchFamily="34" charset="0"/>
              </a:endParaRPr>
            </a:p>
          </p:txBody>
        </p:sp>
        <p:sp>
          <p:nvSpPr>
            <p:cNvPr id="12" name="Rektangel 13"/>
            <p:cNvSpPr/>
            <p:nvPr/>
          </p:nvSpPr>
          <p:spPr>
            <a:xfrm>
              <a:off x="914400" y="1303338"/>
              <a:ext cx="7772400" cy="954107"/>
            </a:xfrm>
            <a:prstGeom prst="rect">
              <a:avLst/>
            </a:prstGeom>
          </p:spPr>
          <p:txBody>
            <a:bodyPr wrap="square">
              <a:spAutoFit/>
            </a:bodyPr>
            <a:lstStyle/>
            <a:p>
              <a:r>
                <a:rPr lang="sv-SE" sz="2800" dirty="0" smtClean="0">
                  <a:latin typeface="Arial" pitchFamily="34" charset="0"/>
                  <a:cs typeface="Arial" pitchFamily="34" charset="0"/>
                </a:rPr>
                <a:t>The complex </a:t>
              </a:r>
              <a:r>
                <a:rPr lang="en-US" sz="2800" dirty="0" smtClean="0">
                  <a:solidFill>
                    <a:srgbClr val="0070C0"/>
                  </a:solidFill>
                  <a:latin typeface="Arial" pitchFamily="34" charset="0"/>
                  <a:cs typeface="Arial" pitchFamily="34" charset="0"/>
                </a:rPr>
                <a:t>liquid </a:t>
              </a:r>
              <a:r>
                <a:rPr lang="en-US" sz="2800" dirty="0">
                  <a:solidFill>
                    <a:srgbClr val="0070C0"/>
                  </a:solidFill>
                  <a:latin typeface="Arial" pitchFamily="34" charset="0"/>
                  <a:cs typeface="Arial" pitchFamily="34" charset="0"/>
                </a:rPr>
                <a:t>p</a:t>
              </a:r>
              <a:r>
                <a:rPr lang="en-US" sz="2800" dirty="0" smtClean="0">
                  <a:solidFill>
                    <a:srgbClr val="0070C0"/>
                  </a:solidFill>
                  <a:latin typeface="Arial" pitchFamily="34" charset="0"/>
                  <a:cs typeface="Arial" pitchFamily="34" charset="0"/>
                </a:rPr>
                <a:t>hase </a:t>
              </a:r>
              <a:r>
                <a:rPr lang="sv-SE" sz="2800" dirty="0" smtClean="0">
                  <a:latin typeface="Arial" pitchFamily="34" charset="0"/>
                  <a:cs typeface="Arial" pitchFamily="34" charset="0"/>
                </a:rPr>
                <a:t>reactions follow elementary </a:t>
              </a:r>
              <a:r>
                <a:rPr lang="en-US" sz="2800" dirty="0">
                  <a:solidFill>
                    <a:srgbClr val="E818CA"/>
                  </a:solidFill>
                  <a:latin typeface="Arial" pitchFamily="34" charset="0"/>
                  <a:cs typeface="Arial" pitchFamily="34" charset="0"/>
                </a:rPr>
                <a:t>r</a:t>
              </a:r>
              <a:r>
                <a:rPr lang="en-US" sz="2800" dirty="0" smtClean="0">
                  <a:solidFill>
                    <a:srgbClr val="E818CA"/>
                  </a:solidFill>
                  <a:latin typeface="Arial" pitchFamily="34" charset="0"/>
                  <a:cs typeface="Arial" pitchFamily="34" charset="0"/>
                </a:rPr>
                <a:t>ate </a:t>
              </a:r>
              <a:r>
                <a:rPr lang="en-US" sz="2800" dirty="0">
                  <a:solidFill>
                    <a:srgbClr val="E818CA"/>
                  </a:solidFill>
                  <a:latin typeface="Arial" pitchFamily="34" charset="0"/>
                  <a:cs typeface="Arial" pitchFamily="34" charset="0"/>
                </a:rPr>
                <a:t>l</a:t>
              </a:r>
              <a:r>
                <a:rPr lang="en-US" sz="2800" dirty="0" smtClean="0">
                  <a:solidFill>
                    <a:srgbClr val="E818CA"/>
                  </a:solidFill>
                  <a:latin typeface="Arial" pitchFamily="34" charset="0"/>
                  <a:cs typeface="Arial" pitchFamily="34" charset="0"/>
                </a:rPr>
                <a:t>aws</a:t>
              </a:r>
              <a:r>
                <a:rPr lang="sv-SE" sz="2800" dirty="0" smtClean="0">
                  <a:latin typeface="Arial" pitchFamily="34" charset="0"/>
                  <a:cs typeface="Arial" pitchFamily="34" charset="0"/>
                </a:rPr>
                <a:t>:</a:t>
              </a:r>
            </a:p>
          </p:txBody>
        </p:sp>
      </p:grpSp>
    </p:spTree>
    <p:extLst>
      <p:ext uri="{BB962C8B-B14F-4D97-AF65-F5344CB8AC3E}">
        <p14:creationId xmlns:p14="http://schemas.microsoft.com/office/powerpoint/2010/main" val="7520944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_1_draft_yellow">
  <a:themeElements>
    <a:clrScheme name="Anpassad 9">
      <a:dk1>
        <a:sysClr val="windowText" lastClr="000000"/>
      </a:dk1>
      <a:lt1>
        <a:srgbClr val="FFFFFF"/>
      </a:lt1>
      <a:dk2>
        <a:srgbClr val="000000"/>
      </a:dk2>
      <a:lt2>
        <a:srgbClr val="FFF700"/>
      </a:lt2>
      <a:accent1>
        <a:srgbClr val="FFE600"/>
      </a:accent1>
      <a:accent2>
        <a:srgbClr val="FF9E1E"/>
      </a:accent2>
      <a:accent3>
        <a:srgbClr val="9BBB59"/>
      </a:accent3>
      <a:accent4>
        <a:srgbClr val="982F00"/>
      </a:accent4>
      <a:accent5>
        <a:srgbClr val="C6491E"/>
      </a:accent5>
      <a:accent6>
        <a:srgbClr val="F79646"/>
      </a:accent6>
      <a:hlink>
        <a:srgbClr val="0000FF"/>
      </a:hlink>
      <a:folHlink>
        <a:srgbClr val="800080"/>
      </a:folHlink>
    </a:clrScheme>
    <a:fontScheme name="Egendom">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gendom">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Lecture_1_draft_yellow.thmx</Template>
  <TotalTime>1504</TotalTime>
  <Words>1196</Words>
  <Application>Microsoft Macintosh PowerPoint</Application>
  <PresentationFormat>On-screen Show (4:3)</PresentationFormat>
  <Paragraphs>246</Paragraphs>
  <Slides>34</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37" baseType="lpstr">
      <vt:lpstr>Lecture_1_draft_yellow</vt:lpstr>
      <vt:lpstr>Equation</vt:lpstr>
      <vt:lpstr>Microsoft Equation</vt:lpstr>
      <vt:lpstr>Lecture 13</vt:lpstr>
      <vt:lpstr>Lecture 13 – Tuesday 2/26/2013</vt:lpstr>
      <vt:lpstr>Gas Phase Multiple Reactions</vt:lpstr>
      <vt:lpstr>New things for multiple reactions are: </vt:lpstr>
      <vt:lpstr>Reactor Mole Balance Summary</vt:lpstr>
      <vt:lpstr>Reactor Mole Balance Summary</vt:lpstr>
      <vt:lpstr>PowerPoint Presentation</vt:lpstr>
      <vt:lpstr>Stoichiometry</vt:lpstr>
      <vt:lpstr>Example A: Liquid Phase PFR</vt:lpstr>
      <vt:lpstr>Example A: Liquid Phase PFR</vt:lpstr>
      <vt:lpstr>Example A: Liquid Phase PFR</vt:lpstr>
      <vt:lpstr>Example A: Liquid Phase PFR</vt:lpstr>
      <vt:lpstr>Example A: Liquid Phase PFR</vt:lpstr>
      <vt:lpstr>Example A: Liquid Phase PFR</vt:lpstr>
      <vt:lpstr>Example B: Liquid Phase CSTR</vt:lpstr>
      <vt:lpstr>Example B: Liquid Phase CSTR</vt:lpstr>
      <vt:lpstr>Example B: Liquid Phase CSTR</vt:lpstr>
      <vt:lpstr>Example B: Liquid Phase CSTR</vt:lpstr>
      <vt:lpstr>Example B: Liquid Phase CSTR</vt:lpstr>
      <vt:lpstr>Example B: Liquid Phase CSTR</vt:lpstr>
      <vt:lpstr>Example C: Gas Phase PFR, No ΔP</vt:lpstr>
      <vt:lpstr>Example C: Gas Phase PFR, No ΔP</vt:lpstr>
      <vt:lpstr>Example C: Gas Phase PFR, No ΔP</vt:lpstr>
      <vt:lpstr>Example C: Gas Phase PFR, No ΔP</vt:lpstr>
      <vt:lpstr>Example D: Membrane Reactor with ΔP</vt:lpstr>
      <vt:lpstr>Example D: Membrane Reactor with ΔP</vt:lpstr>
      <vt:lpstr>Example D: Membrane Reactor with ΔP</vt:lpstr>
      <vt:lpstr>Example D: Membrane Reactor with ΔP</vt:lpstr>
      <vt:lpstr>Example D: Membrane Reactor with ΔP</vt:lpstr>
      <vt:lpstr>Example E: Liquid Phase Semibatch </vt:lpstr>
      <vt:lpstr>Example E: Liquid Phase Semibatch </vt:lpstr>
      <vt:lpstr>Example E: Liquid Phase Semibatch </vt:lpstr>
      <vt:lpstr>Example E: Liquid Phase Semibatch </vt:lpstr>
      <vt:lpstr>End of Lecture 13</vt:lpstr>
    </vt:vector>
  </TitlesOfParts>
  <Company>KTH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13</dc:title>
  <dc:creator>Emma Sundin;a</dc:creator>
  <cp:lastModifiedBy>Benjamin Griessmann</cp:lastModifiedBy>
  <cp:revision>154</cp:revision>
  <dcterms:created xsi:type="dcterms:W3CDTF">2010-08-03T20:08:21Z</dcterms:created>
  <dcterms:modified xsi:type="dcterms:W3CDTF">2014-12-13T17:01:44Z</dcterms:modified>
</cp:coreProperties>
</file>