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32" y="-90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5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6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7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8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45098" y="5666704"/>
                <a:ext cx="2166747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98" y="5666704"/>
                <a:ext cx="2166747" cy="8466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45920" y="1417638"/>
                <a:ext cx="3215176" cy="5326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b="0" dirty="0" smtClean="0"/>
                  <a:t/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20" y="1417638"/>
                <a:ext cx="3215176" cy="53264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1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2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3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22–Thursday 4/4/2013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7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8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9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4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5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6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7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8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9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4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5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6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6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7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8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9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0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1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8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9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7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5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3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4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5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643</TotalTime>
  <Words>583</Words>
  <Application>Microsoft Office PowerPoint</Application>
  <PresentationFormat>On-screen Show (4:3)</PresentationFormat>
  <Paragraphs>159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17</vt:lpstr>
      <vt:lpstr>Web Lecture 17 Class Lecture 22–Thursday 4/4/2013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Shih, Albert</cp:lastModifiedBy>
  <cp:revision>70</cp:revision>
  <dcterms:created xsi:type="dcterms:W3CDTF">2010-08-03T21:06:34Z</dcterms:created>
  <dcterms:modified xsi:type="dcterms:W3CDTF">2014-04-10T01:16:11Z</dcterms:modified>
</cp:coreProperties>
</file>