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3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08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12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70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43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emf"/><Relationship Id="rId3" Type="http://schemas.openxmlformats.org/officeDocument/2006/relationships/image" Target="../media/image26.png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51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52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53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54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79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80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81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82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1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2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3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4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32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1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1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13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14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15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4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5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0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0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1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2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5013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14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0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1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2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7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8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9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</a:t>
            </a:r>
            <a:r>
              <a:rPr lang="sv-SE" b="1" dirty="0" smtClean="0"/>
              <a:t>5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0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1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2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3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24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25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4" name="TextBox 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98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99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2000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2001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2002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2003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2004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 xmlns="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xmlns="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83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84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85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86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84863" cy="566738"/>
            <a:chOff x="457200" y="5407085"/>
            <a:chExt cx="58848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9904732"/>
                </p:ext>
              </p:extLst>
            </p:nvPr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53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6649781"/>
                </p:ext>
              </p:extLst>
            </p:nvPr>
          </p:nvGraphicFramePr>
          <p:xfrm>
            <a:off x="4937125" y="5407085"/>
            <a:ext cx="14049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54" name="Equation" r:id="rId6" imgW="1066680" imgH="393480" progId="Equation.3">
                    <p:embed/>
                  </p:oleObj>
                </mc:Choice>
                <mc:Fallback>
                  <p:oleObj name="Equation" r:id="rId6" imgW="10666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7125" y="5407085"/>
                          <a:ext cx="1404938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4902260"/>
                </p:ext>
              </p:extLst>
            </p:nvPr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55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1355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 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2832240"/>
                </p:ext>
              </p:extLst>
            </p:nvPr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7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3005050"/>
                </p:ext>
              </p:extLst>
            </p:nvPr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8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9912019"/>
                </p:ext>
              </p:extLst>
            </p:nvPr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89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868206"/>
                </p:ext>
              </p:extLst>
            </p:nvPr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90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863" y="340771"/>
            <a:ext cx="2009775" cy="2095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81175"/>
            <a:ext cx="6347653" cy="515938"/>
            <a:chOff x="498648" y="3934135"/>
            <a:chExt cx="6347653" cy="515938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397625"/>
                </p:ext>
              </p:extLst>
            </p:nvPr>
          </p:nvGraphicFramePr>
          <p:xfrm>
            <a:off x="4873038" y="3934135"/>
            <a:ext cx="1973263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24" name="Equation" r:id="rId4" imgW="774700" imgH="203200" progId="Equation.3">
                    <p:embed/>
                  </p:oleObj>
                </mc:Choice>
                <mc:Fallback>
                  <p:oleObj name="Equation" r:id="rId4" imgW="774700" imgH="2032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038" y="3934135"/>
                          <a:ext cx="1973263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2238"/>
            <a:ext cx="7845593" cy="1096962"/>
            <a:chOff x="560388" y="4758999"/>
            <a:chExt cx="7845593" cy="1096962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6588611"/>
                </p:ext>
              </p:extLst>
            </p:nvPr>
          </p:nvGraphicFramePr>
          <p:xfrm>
            <a:off x="4010193" y="4758999"/>
            <a:ext cx="4395788" cy="1096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25" name="Equation" r:id="rId6" imgW="1727200" imgH="431800" progId="Equation.3">
                    <p:embed/>
                  </p:oleObj>
                </mc:Choice>
                <mc:Fallback>
                  <p:oleObj name="Equation" r:id="rId6" imgW="1727200" imgH="4318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0193" y="4758999"/>
                          <a:ext cx="4395788" cy="1096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087813"/>
            <a:ext cx="3849722" cy="519977"/>
            <a:chOff x="560388" y="5276244"/>
            <a:chExt cx="3849722" cy="519977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7361632"/>
                </p:ext>
              </p:extLst>
            </p:nvPr>
          </p:nvGraphicFramePr>
          <p:xfrm>
            <a:off x="2905160" y="5276244"/>
            <a:ext cx="1504950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26" name="Equation" r:id="rId8" imgW="711200" imgH="241300" progId="Equation.3">
                    <p:embed/>
                  </p:oleObj>
                </mc:Choice>
                <mc:Fallback>
                  <p:oleObj name="Equation" r:id="rId8" imgW="711200" imgH="2413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160" y="5276244"/>
                          <a:ext cx="1504950" cy="511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43450" y="4246244"/>
            <a:ext cx="2876519" cy="2460944"/>
            <a:chOff x="865749" y="4284133"/>
            <a:chExt cx="2876519" cy="2460944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3551710"/>
                </p:ext>
              </p:extLst>
            </p:nvPr>
          </p:nvGraphicFramePr>
          <p:xfrm>
            <a:off x="865749" y="4554327"/>
            <a:ext cx="703263" cy="1087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27" name="Equation" r:id="rId10" imgW="279400" imgH="431800" progId="Equation.3">
                    <p:embed/>
                  </p:oleObj>
                </mc:Choice>
                <mc:Fallback>
                  <p:oleObj name="Equation" r:id="rId10" imgW="279400" imgH="4318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5749" y="4554327"/>
                          <a:ext cx="703263" cy="1087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2760999"/>
                </p:ext>
              </p:extLst>
            </p:nvPr>
          </p:nvGraphicFramePr>
          <p:xfrm>
            <a:off x="2481824" y="6362489"/>
            <a:ext cx="414338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28" name="Equation" r:id="rId12" imgW="165100" imgH="152400" progId="Equation.3">
                    <p:embed/>
                  </p:oleObj>
                </mc:Choice>
                <mc:Fallback>
                  <p:oleObj name="Equation" r:id="rId12" imgW="165100" imgH="1524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1824" y="6362489"/>
                          <a:ext cx="414338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550" y="447485"/>
            <a:ext cx="1695450" cy="2867025"/>
          </a:xfrm>
          <a:prstGeom prst="rect">
            <a:avLst/>
          </a:prstGeom>
        </p:spPr>
      </p:pic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038889"/>
                </p:ext>
              </p:extLst>
            </p:nvPr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4" name="Equation" r:id="rId4" imgW="1028520" imgH="444240" progId="Equation.3">
                    <p:embed/>
                  </p:oleObj>
                </mc:Choice>
                <mc:Fallback>
                  <p:oleObj name="Equation" r:id="rId4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753776"/>
                </p:ext>
              </p:extLst>
            </p:nvPr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5" name="Equation" r:id="rId6" imgW="863280" imgH="1295280" progId="Equation.3">
                    <p:embed/>
                  </p:oleObj>
                </mc:Choice>
                <mc:Fallback>
                  <p:oleObj name="Equation" r:id="rId6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</a:t>
            </a:r>
            <a:r>
              <a:rPr lang="en-US" dirty="0" smtClean="0">
                <a:latin typeface="Arial"/>
                <a:cs typeface="Arial"/>
              </a:rPr>
              <a:t>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2701</TotalTime>
  <Words>485</Words>
  <Application>Microsoft Office PowerPoint</Application>
  <PresentationFormat>On-screen Show (4:3)</PresentationFormat>
  <Paragraphs>200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Microsoft Equation 3.0</vt:lpstr>
      <vt:lpstr>Lecture 5</vt:lpstr>
      <vt:lpstr>Lecture 5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alkuehne</cp:lastModifiedBy>
  <cp:revision>108</cp:revision>
  <dcterms:created xsi:type="dcterms:W3CDTF">2010-08-03T19:29:14Z</dcterms:created>
  <dcterms:modified xsi:type="dcterms:W3CDTF">2016-08-21T15:45:26Z</dcterms:modified>
</cp:coreProperties>
</file>