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32" y="-90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2013-01-20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2013-01-20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0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1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2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3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3086100" y="5551488"/>
          <a:ext cx="21955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4" name="Equation" r:id="rId12" imgW="1091880" imgH="431640" progId="Equation.3">
                  <p:embed/>
                </p:oleObj>
              </mc:Choice>
              <mc:Fallback>
                <p:oleObj name="Equation" r:id="rId12" imgW="1091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51488"/>
                        <a:ext cx="21955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75090"/>
              </p:ext>
            </p:extLst>
          </p:nvPr>
        </p:nvGraphicFramePr>
        <p:xfrm>
          <a:off x="2786063" y="1546428"/>
          <a:ext cx="30543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4" name="Equation" r:id="rId4" imgW="1180800" imgH="2247840" progId="Equation.3">
                  <p:embed/>
                </p:oleObj>
              </mc:Choice>
              <mc:Fallback>
                <p:oleObj name="Equation" r:id="rId4" imgW="1180800" imgH="2247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46428"/>
                        <a:ext cx="30543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8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59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0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22–Thursday </a:t>
            </a:r>
            <a:r>
              <a:rPr lang="sv-SE" dirty="0" smtClean="0"/>
              <a:t>4/4/2013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4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5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6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8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19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0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1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2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3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1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2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3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8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9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0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1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22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3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4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5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6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7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6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0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4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0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1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2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2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637</TotalTime>
  <Words>545</Words>
  <Application>Microsoft Office PowerPoint</Application>
  <PresentationFormat>On-screen Show (4:3)</PresentationFormat>
  <Paragraphs>154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17</vt:lpstr>
      <vt:lpstr>Web Lecture 17 Class Lecture 22–Thursday 4/4/2013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Shih, Albert</cp:lastModifiedBy>
  <cp:revision>69</cp:revision>
  <dcterms:created xsi:type="dcterms:W3CDTF">2010-08-03T21:06:34Z</dcterms:created>
  <dcterms:modified xsi:type="dcterms:W3CDTF">2013-01-20T07:43:49Z</dcterms:modified>
</cp:coreProperties>
</file>