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5" r:id="rId1"/>
  </p:sldMasterIdLst>
  <p:notesMasterIdLst>
    <p:notesMasterId r:id="rId15"/>
  </p:notesMasterIdLst>
  <p:sldIdLst>
    <p:sldId id="256" r:id="rId2"/>
    <p:sldId id="266" r:id="rId3"/>
    <p:sldId id="259" r:id="rId4"/>
    <p:sldId id="263" r:id="rId5"/>
    <p:sldId id="267" r:id="rId6"/>
    <p:sldId id="264" r:id="rId7"/>
    <p:sldId id="265" r:id="rId8"/>
    <p:sldId id="268" r:id="rId9"/>
    <p:sldId id="270" r:id="rId10"/>
    <p:sldId id="271" r:id="rId11"/>
    <p:sldId id="272" r:id="rId12"/>
    <p:sldId id="269" r:id="rId13"/>
    <p:sldId id="262" r:id="rId14"/>
  </p:sldIdLst>
  <p:sldSz cx="9144000" cy="5143500" type="screen16x9"/>
  <p:notesSz cx="6858000" cy="9144000"/>
  <p:embeddedFontLst>
    <p:embeddedFont>
      <p:font typeface="Barlow" panose="00000500000000000000" pitchFamily="2" charset="0"/>
      <p:regular r:id="rId16"/>
      <p:bold r:id="rId17"/>
      <p:italic r:id="rId18"/>
      <p:boldItalic r:id="rId19"/>
    </p:embeddedFont>
    <p:embeddedFont>
      <p:font typeface="IBM Plex Sans" panose="020B0503050203000203"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59"/>
    <p:restoredTop sz="74245"/>
  </p:normalViewPr>
  <p:slideViewPr>
    <p:cSldViewPr snapToGrid="0" snapToObjects="1" showGuides="1">
      <p:cViewPr varScale="1">
        <p:scale>
          <a:sx n="66" d="100"/>
          <a:sy n="66" d="100"/>
        </p:scale>
        <p:origin x="61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6DFCD-B8BC-FE4A-85AB-68A129C8817A}" type="doc">
      <dgm:prSet loTypeId="urn:microsoft.com/office/officeart/2005/8/layout/radial3" loCatId="" qsTypeId="urn:microsoft.com/office/officeart/2005/8/quickstyle/simple1" qsCatId="simple" csTypeId="urn:microsoft.com/office/officeart/2005/8/colors/accent6_1" csCatId="accent6" phldr="1"/>
      <dgm:spPr/>
      <dgm:t>
        <a:bodyPr/>
        <a:lstStyle/>
        <a:p>
          <a:endParaRPr lang="en-US"/>
        </a:p>
      </dgm:t>
    </dgm:pt>
    <dgm:pt modelId="{88579996-5B5B-174C-B48A-3C8482D237BF}">
      <dgm:prSet phldrT="[Text]"/>
      <dgm:spPr>
        <a:solidFill>
          <a:srgbClr val="FFFF00">
            <a:alpha val="50000"/>
          </a:srgbClr>
        </a:solidFill>
      </dgm:spPr>
      <dgm:t>
        <a:bodyPr/>
        <a:lstStyle/>
        <a:p>
          <a:r>
            <a:rPr lang="en-US" dirty="0"/>
            <a:t>IM Residency Program </a:t>
          </a:r>
        </a:p>
      </dgm:t>
    </dgm:pt>
    <dgm:pt modelId="{0B09A9F3-D059-7B4E-BB13-0332E591A09E}" type="parTrans" cxnId="{DC7D1A6F-9D1D-A747-A87B-198A9AF7BBF1}">
      <dgm:prSet/>
      <dgm:spPr/>
      <dgm:t>
        <a:bodyPr/>
        <a:lstStyle/>
        <a:p>
          <a:endParaRPr lang="en-US"/>
        </a:p>
      </dgm:t>
    </dgm:pt>
    <dgm:pt modelId="{0A7191C7-6D8E-ED43-8C37-8AB6668244CB}" type="sibTrans" cxnId="{DC7D1A6F-9D1D-A747-A87B-198A9AF7BBF1}">
      <dgm:prSet/>
      <dgm:spPr/>
      <dgm:t>
        <a:bodyPr/>
        <a:lstStyle/>
        <a:p>
          <a:endParaRPr lang="en-US"/>
        </a:p>
      </dgm:t>
    </dgm:pt>
    <dgm:pt modelId="{3443FD57-96F5-2F45-8656-A38EDDE5F413}">
      <dgm:prSet phldrT="[Text]"/>
      <dgm:spPr/>
      <dgm:t>
        <a:bodyPr/>
        <a:lstStyle/>
        <a:p>
          <a:r>
            <a:rPr lang="en-US" b="1" dirty="0"/>
            <a:t>U-M</a:t>
          </a:r>
        </a:p>
        <a:p>
          <a:r>
            <a:rPr lang="en-US" b="1" dirty="0"/>
            <a:t>Department of IM  </a:t>
          </a:r>
        </a:p>
      </dgm:t>
    </dgm:pt>
    <dgm:pt modelId="{93C810DC-1861-354C-AF05-EA6EDA12AE95}" type="parTrans" cxnId="{044E2668-4788-C848-B61A-C41B5555466B}">
      <dgm:prSet/>
      <dgm:spPr/>
      <dgm:t>
        <a:bodyPr/>
        <a:lstStyle/>
        <a:p>
          <a:endParaRPr lang="en-US"/>
        </a:p>
      </dgm:t>
    </dgm:pt>
    <dgm:pt modelId="{A6D8CD52-233E-A94E-92F0-7514F3D9894E}" type="sibTrans" cxnId="{044E2668-4788-C848-B61A-C41B5555466B}">
      <dgm:prSet/>
      <dgm:spPr/>
      <dgm:t>
        <a:bodyPr/>
        <a:lstStyle/>
        <a:p>
          <a:endParaRPr lang="en-US"/>
        </a:p>
      </dgm:t>
    </dgm:pt>
    <dgm:pt modelId="{F3F7C2CE-A04C-2141-AD7C-D43229480E0D}">
      <dgm:prSet phldrT="[Text]"/>
      <dgm:spPr/>
      <dgm:t>
        <a:bodyPr/>
        <a:lstStyle/>
        <a:p>
          <a:r>
            <a:rPr lang="en-US" b="1" dirty="0"/>
            <a:t>Michigan Medicine </a:t>
          </a:r>
        </a:p>
      </dgm:t>
    </dgm:pt>
    <dgm:pt modelId="{080DF18E-ED27-5047-AD44-C097330E22E8}" type="parTrans" cxnId="{0D1E654F-B513-2949-B245-85616827C5EE}">
      <dgm:prSet/>
      <dgm:spPr/>
      <dgm:t>
        <a:bodyPr/>
        <a:lstStyle/>
        <a:p>
          <a:endParaRPr lang="en-US"/>
        </a:p>
      </dgm:t>
    </dgm:pt>
    <dgm:pt modelId="{3A715FBE-066A-8E40-A775-C6515508968C}" type="sibTrans" cxnId="{0D1E654F-B513-2949-B245-85616827C5EE}">
      <dgm:prSet/>
      <dgm:spPr/>
      <dgm:t>
        <a:bodyPr/>
        <a:lstStyle/>
        <a:p>
          <a:endParaRPr lang="en-US"/>
        </a:p>
      </dgm:t>
    </dgm:pt>
    <dgm:pt modelId="{EDB8FE8B-DA26-AE44-8C12-B7F4053B1C42}">
      <dgm:prSet phldrT="[Text]"/>
      <dgm:spPr/>
      <dgm:t>
        <a:bodyPr/>
        <a:lstStyle/>
        <a:p>
          <a:r>
            <a:rPr lang="en-US" b="1" dirty="0"/>
            <a:t>University of Michigan  </a:t>
          </a:r>
        </a:p>
      </dgm:t>
    </dgm:pt>
    <dgm:pt modelId="{49E52B9C-9814-A941-B415-0E992BD8253C}" type="parTrans" cxnId="{4F67044D-89F1-294C-90EF-FB4416E8E5C1}">
      <dgm:prSet/>
      <dgm:spPr/>
      <dgm:t>
        <a:bodyPr/>
        <a:lstStyle/>
        <a:p>
          <a:endParaRPr lang="en-US"/>
        </a:p>
      </dgm:t>
    </dgm:pt>
    <dgm:pt modelId="{EF22F3F5-7FB5-4443-93C3-D7DB0A6FFA64}" type="sibTrans" cxnId="{4F67044D-89F1-294C-90EF-FB4416E8E5C1}">
      <dgm:prSet/>
      <dgm:spPr/>
      <dgm:t>
        <a:bodyPr/>
        <a:lstStyle/>
        <a:p>
          <a:endParaRPr lang="en-US"/>
        </a:p>
      </dgm:t>
    </dgm:pt>
    <dgm:pt modelId="{93A0D0EE-CAA1-004A-AF31-82613094BBCF}">
      <dgm:prSet phldrT="[Text]"/>
      <dgm:spPr/>
      <dgm:t>
        <a:bodyPr/>
        <a:lstStyle/>
        <a:p>
          <a:r>
            <a:rPr lang="en-US" b="1" dirty="0"/>
            <a:t>National </a:t>
          </a:r>
          <a:r>
            <a:rPr lang="en-US" b="0" dirty="0"/>
            <a:t>(ACGME, ABIM, etc.)  </a:t>
          </a:r>
        </a:p>
      </dgm:t>
    </dgm:pt>
    <dgm:pt modelId="{31B8A4A9-D3B4-EB4C-96F5-584D0C7A5C71}" type="parTrans" cxnId="{3061EFCE-B5D7-8749-B845-1CD2E226E95D}">
      <dgm:prSet/>
      <dgm:spPr/>
      <dgm:t>
        <a:bodyPr/>
        <a:lstStyle/>
        <a:p>
          <a:endParaRPr lang="en-US"/>
        </a:p>
      </dgm:t>
    </dgm:pt>
    <dgm:pt modelId="{6AEA02E2-FC70-EC4D-8C4D-3708A7856326}" type="sibTrans" cxnId="{3061EFCE-B5D7-8749-B845-1CD2E226E95D}">
      <dgm:prSet/>
      <dgm:spPr/>
      <dgm:t>
        <a:bodyPr/>
        <a:lstStyle/>
        <a:p>
          <a:endParaRPr lang="en-US"/>
        </a:p>
      </dgm:t>
    </dgm:pt>
    <dgm:pt modelId="{47C43DD8-4A61-6242-B553-201EF4718851}" type="pres">
      <dgm:prSet presAssocID="{5006DFCD-B8BC-FE4A-85AB-68A129C8817A}" presName="composite" presStyleCnt="0">
        <dgm:presLayoutVars>
          <dgm:chMax val="1"/>
          <dgm:dir/>
          <dgm:resizeHandles val="exact"/>
        </dgm:presLayoutVars>
      </dgm:prSet>
      <dgm:spPr/>
    </dgm:pt>
    <dgm:pt modelId="{38895257-2A67-B445-B02F-9B2F1788C65A}" type="pres">
      <dgm:prSet presAssocID="{5006DFCD-B8BC-FE4A-85AB-68A129C8817A}" presName="radial" presStyleCnt="0">
        <dgm:presLayoutVars>
          <dgm:animLvl val="ctr"/>
        </dgm:presLayoutVars>
      </dgm:prSet>
      <dgm:spPr/>
    </dgm:pt>
    <dgm:pt modelId="{A5C36CC8-E504-1440-A056-C2BD262527AB}" type="pres">
      <dgm:prSet presAssocID="{88579996-5B5B-174C-B48A-3C8482D237BF}" presName="centerShape" presStyleLbl="vennNode1" presStyleIdx="0" presStyleCnt="5"/>
      <dgm:spPr/>
    </dgm:pt>
    <dgm:pt modelId="{EA111567-26AA-234D-8E99-92FF10147E4D}" type="pres">
      <dgm:prSet presAssocID="{3443FD57-96F5-2F45-8656-A38EDDE5F413}" presName="node" presStyleLbl="vennNode1" presStyleIdx="1" presStyleCnt="5">
        <dgm:presLayoutVars>
          <dgm:bulletEnabled val="1"/>
        </dgm:presLayoutVars>
      </dgm:prSet>
      <dgm:spPr/>
    </dgm:pt>
    <dgm:pt modelId="{A765D5DB-47E1-FB45-85AE-E782D3B15C87}" type="pres">
      <dgm:prSet presAssocID="{F3F7C2CE-A04C-2141-AD7C-D43229480E0D}" presName="node" presStyleLbl="vennNode1" presStyleIdx="2" presStyleCnt="5">
        <dgm:presLayoutVars>
          <dgm:bulletEnabled val="1"/>
        </dgm:presLayoutVars>
      </dgm:prSet>
      <dgm:spPr/>
    </dgm:pt>
    <dgm:pt modelId="{C45244D4-A35C-0C40-AFD8-1B2D51536A88}" type="pres">
      <dgm:prSet presAssocID="{EDB8FE8B-DA26-AE44-8C12-B7F4053B1C42}" presName="node" presStyleLbl="vennNode1" presStyleIdx="3" presStyleCnt="5">
        <dgm:presLayoutVars>
          <dgm:bulletEnabled val="1"/>
        </dgm:presLayoutVars>
      </dgm:prSet>
      <dgm:spPr/>
    </dgm:pt>
    <dgm:pt modelId="{A2C27FDD-A62E-7B45-A180-CEC1465B1DC2}" type="pres">
      <dgm:prSet presAssocID="{93A0D0EE-CAA1-004A-AF31-82613094BBCF}" presName="node" presStyleLbl="vennNode1" presStyleIdx="4" presStyleCnt="5">
        <dgm:presLayoutVars>
          <dgm:bulletEnabled val="1"/>
        </dgm:presLayoutVars>
      </dgm:prSet>
      <dgm:spPr/>
    </dgm:pt>
  </dgm:ptLst>
  <dgm:cxnLst>
    <dgm:cxn modelId="{F070BC1E-1BD9-E542-B874-412416444A0D}" type="presOf" srcId="{93A0D0EE-CAA1-004A-AF31-82613094BBCF}" destId="{A2C27FDD-A62E-7B45-A180-CEC1465B1DC2}" srcOrd="0" destOrd="0" presId="urn:microsoft.com/office/officeart/2005/8/layout/radial3"/>
    <dgm:cxn modelId="{2E0B8246-7BA2-9946-B194-47B5807FD1DF}" type="presOf" srcId="{F3F7C2CE-A04C-2141-AD7C-D43229480E0D}" destId="{A765D5DB-47E1-FB45-85AE-E782D3B15C87}" srcOrd="0" destOrd="0" presId="urn:microsoft.com/office/officeart/2005/8/layout/radial3"/>
    <dgm:cxn modelId="{FB3C3E47-716B-034E-BED3-0D32E3474F4E}" type="presOf" srcId="{88579996-5B5B-174C-B48A-3C8482D237BF}" destId="{A5C36CC8-E504-1440-A056-C2BD262527AB}" srcOrd="0" destOrd="0" presId="urn:microsoft.com/office/officeart/2005/8/layout/radial3"/>
    <dgm:cxn modelId="{044E2668-4788-C848-B61A-C41B5555466B}" srcId="{88579996-5B5B-174C-B48A-3C8482D237BF}" destId="{3443FD57-96F5-2F45-8656-A38EDDE5F413}" srcOrd="0" destOrd="0" parTransId="{93C810DC-1861-354C-AF05-EA6EDA12AE95}" sibTransId="{A6D8CD52-233E-A94E-92F0-7514F3D9894E}"/>
    <dgm:cxn modelId="{4F67044D-89F1-294C-90EF-FB4416E8E5C1}" srcId="{88579996-5B5B-174C-B48A-3C8482D237BF}" destId="{EDB8FE8B-DA26-AE44-8C12-B7F4053B1C42}" srcOrd="2" destOrd="0" parTransId="{49E52B9C-9814-A941-B415-0E992BD8253C}" sibTransId="{EF22F3F5-7FB5-4443-93C3-D7DB0A6FFA64}"/>
    <dgm:cxn modelId="{DC7D1A6F-9D1D-A747-A87B-198A9AF7BBF1}" srcId="{5006DFCD-B8BC-FE4A-85AB-68A129C8817A}" destId="{88579996-5B5B-174C-B48A-3C8482D237BF}" srcOrd="0" destOrd="0" parTransId="{0B09A9F3-D059-7B4E-BB13-0332E591A09E}" sibTransId="{0A7191C7-6D8E-ED43-8C37-8AB6668244CB}"/>
    <dgm:cxn modelId="{0D1E654F-B513-2949-B245-85616827C5EE}" srcId="{88579996-5B5B-174C-B48A-3C8482D237BF}" destId="{F3F7C2CE-A04C-2141-AD7C-D43229480E0D}" srcOrd="1" destOrd="0" parTransId="{080DF18E-ED27-5047-AD44-C097330E22E8}" sibTransId="{3A715FBE-066A-8E40-A775-C6515508968C}"/>
    <dgm:cxn modelId="{28CC11C1-D421-314B-8740-A9A5B2DF3B36}" type="presOf" srcId="{3443FD57-96F5-2F45-8656-A38EDDE5F413}" destId="{EA111567-26AA-234D-8E99-92FF10147E4D}" srcOrd="0" destOrd="0" presId="urn:microsoft.com/office/officeart/2005/8/layout/radial3"/>
    <dgm:cxn modelId="{3061EFCE-B5D7-8749-B845-1CD2E226E95D}" srcId="{88579996-5B5B-174C-B48A-3C8482D237BF}" destId="{93A0D0EE-CAA1-004A-AF31-82613094BBCF}" srcOrd="3" destOrd="0" parTransId="{31B8A4A9-D3B4-EB4C-96F5-584D0C7A5C71}" sibTransId="{6AEA02E2-FC70-EC4D-8C4D-3708A7856326}"/>
    <dgm:cxn modelId="{076BD4E6-0FEE-6441-A040-92F0FAC6282F}" type="presOf" srcId="{EDB8FE8B-DA26-AE44-8C12-B7F4053B1C42}" destId="{C45244D4-A35C-0C40-AFD8-1B2D51536A88}" srcOrd="0" destOrd="0" presId="urn:microsoft.com/office/officeart/2005/8/layout/radial3"/>
    <dgm:cxn modelId="{D0F748FE-F3B2-7C4A-BEBE-258BE1C63E0C}" type="presOf" srcId="{5006DFCD-B8BC-FE4A-85AB-68A129C8817A}" destId="{47C43DD8-4A61-6242-B553-201EF4718851}" srcOrd="0" destOrd="0" presId="urn:microsoft.com/office/officeart/2005/8/layout/radial3"/>
    <dgm:cxn modelId="{746765AC-0C5F-A345-86FC-B2885F131E27}" type="presParOf" srcId="{47C43DD8-4A61-6242-B553-201EF4718851}" destId="{38895257-2A67-B445-B02F-9B2F1788C65A}" srcOrd="0" destOrd="0" presId="urn:microsoft.com/office/officeart/2005/8/layout/radial3"/>
    <dgm:cxn modelId="{5B6569EB-0ACE-734F-B2A8-A9530A68F1C3}" type="presParOf" srcId="{38895257-2A67-B445-B02F-9B2F1788C65A}" destId="{A5C36CC8-E504-1440-A056-C2BD262527AB}" srcOrd="0" destOrd="0" presId="urn:microsoft.com/office/officeart/2005/8/layout/radial3"/>
    <dgm:cxn modelId="{D4986A9C-64CE-6842-8921-9E69D045340F}" type="presParOf" srcId="{38895257-2A67-B445-B02F-9B2F1788C65A}" destId="{EA111567-26AA-234D-8E99-92FF10147E4D}" srcOrd="1" destOrd="0" presId="urn:microsoft.com/office/officeart/2005/8/layout/radial3"/>
    <dgm:cxn modelId="{E170B737-8BEB-7845-A64E-79A08C0DC8BD}" type="presParOf" srcId="{38895257-2A67-B445-B02F-9B2F1788C65A}" destId="{A765D5DB-47E1-FB45-85AE-E782D3B15C87}" srcOrd="2" destOrd="0" presId="urn:microsoft.com/office/officeart/2005/8/layout/radial3"/>
    <dgm:cxn modelId="{B16B04D0-3BF1-4A4D-BA86-E1F361239D75}" type="presParOf" srcId="{38895257-2A67-B445-B02F-9B2F1788C65A}" destId="{C45244D4-A35C-0C40-AFD8-1B2D51536A88}" srcOrd="3" destOrd="0" presId="urn:microsoft.com/office/officeart/2005/8/layout/radial3"/>
    <dgm:cxn modelId="{7CAAE929-4DB9-A545-837B-F4F9A444DC05}" type="presParOf" srcId="{38895257-2A67-B445-B02F-9B2F1788C65A}" destId="{A2C27FDD-A62E-7B45-A180-CEC1465B1DC2}" srcOrd="4" destOrd="0" presId="urn:microsoft.com/office/officeart/2005/8/layout/radial3"/>
  </dgm:cxn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006DFCD-B8BC-FE4A-85AB-68A129C8817A}" type="doc">
      <dgm:prSet loTypeId="urn:microsoft.com/office/officeart/2005/8/layout/radial3" loCatId="" qsTypeId="urn:microsoft.com/office/officeart/2005/8/quickstyle/simple1" qsCatId="simple" csTypeId="urn:microsoft.com/office/officeart/2005/8/colors/accent6_1" csCatId="accent6" phldr="1"/>
      <dgm:spPr/>
      <dgm:t>
        <a:bodyPr/>
        <a:lstStyle/>
        <a:p>
          <a:endParaRPr lang="en-US"/>
        </a:p>
      </dgm:t>
    </dgm:pt>
    <dgm:pt modelId="{88579996-5B5B-174C-B48A-3C8482D237BF}">
      <dgm:prSet phldrT="[Text]"/>
      <dgm:spPr>
        <a:solidFill>
          <a:srgbClr val="FFFF00">
            <a:alpha val="50000"/>
          </a:srgbClr>
        </a:solidFill>
      </dgm:spPr>
      <dgm:t>
        <a:bodyPr/>
        <a:lstStyle/>
        <a:p>
          <a:r>
            <a:rPr lang="en-US" dirty="0"/>
            <a:t>IM Residency Program </a:t>
          </a:r>
        </a:p>
      </dgm:t>
    </dgm:pt>
    <dgm:pt modelId="{0B09A9F3-D059-7B4E-BB13-0332E591A09E}" type="parTrans" cxnId="{DC7D1A6F-9D1D-A747-A87B-198A9AF7BBF1}">
      <dgm:prSet/>
      <dgm:spPr/>
      <dgm:t>
        <a:bodyPr/>
        <a:lstStyle/>
        <a:p>
          <a:endParaRPr lang="en-US"/>
        </a:p>
      </dgm:t>
    </dgm:pt>
    <dgm:pt modelId="{0A7191C7-6D8E-ED43-8C37-8AB6668244CB}" type="sibTrans" cxnId="{DC7D1A6F-9D1D-A747-A87B-198A9AF7BBF1}">
      <dgm:prSet/>
      <dgm:spPr/>
      <dgm:t>
        <a:bodyPr/>
        <a:lstStyle/>
        <a:p>
          <a:endParaRPr lang="en-US"/>
        </a:p>
      </dgm:t>
    </dgm:pt>
    <dgm:pt modelId="{3443FD57-96F5-2F45-8656-A38EDDE5F413}">
      <dgm:prSet phldrT="[Text]"/>
      <dgm:spPr/>
      <dgm:t>
        <a:bodyPr/>
        <a:lstStyle/>
        <a:p>
          <a:r>
            <a:rPr lang="en-US" b="1" dirty="0"/>
            <a:t>U-M</a:t>
          </a:r>
        </a:p>
        <a:p>
          <a:r>
            <a:rPr lang="en-US" b="1" dirty="0"/>
            <a:t>Department of IM  </a:t>
          </a:r>
        </a:p>
      </dgm:t>
    </dgm:pt>
    <dgm:pt modelId="{93C810DC-1861-354C-AF05-EA6EDA12AE95}" type="parTrans" cxnId="{044E2668-4788-C848-B61A-C41B5555466B}">
      <dgm:prSet/>
      <dgm:spPr/>
      <dgm:t>
        <a:bodyPr/>
        <a:lstStyle/>
        <a:p>
          <a:endParaRPr lang="en-US"/>
        </a:p>
      </dgm:t>
    </dgm:pt>
    <dgm:pt modelId="{A6D8CD52-233E-A94E-92F0-7514F3D9894E}" type="sibTrans" cxnId="{044E2668-4788-C848-B61A-C41B5555466B}">
      <dgm:prSet/>
      <dgm:spPr/>
      <dgm:t>
        <a:bodyPr/>
        <a:lstStyle/>
        <a:p>
          <a:endParaRPr lang="en-US"/>
        </a:p>
      </dgm:t>
    </dgm:pt>
    <dgm:pt modelId="{F3F7C2CE-A04C-2141-AD7C-D43229480E0D}">
      <dgm:prSet phldrT="[Text]"/>
      <dgm:spPr/>
      <dgm:t>
        <a:bodyPr/>
        <a:lstStyle/>
        <a:p>
          <a:r>
            <a:rPr lang="en-US" b="1" dirty="0"/>
            <a:t>Michigan Medicine </a:t>
          </a:r>
        </a:p>
      </dgm:t>
    </dgm:pt>
    <dgm:pt modelId="{080DF18E-ED27-5047-AD44-C097330E22E8}" type="parTrans" cxnId="{0D1E654F-B513-2949-B245-85616827C5EE}">
      <dgm:prSet/>
      <dgm:spPr/>
      <dgm:t>
        <a:bodyPr/>
        <a:lstStyle/>
        <a:p>
          <a:endParaRPr lang="en-US"/>
        </a:p>
      </dgm:t>
    </dgm:pt>
    <dgm:pt modelId="{3A715FBE-066A-8E40-A775-C6515508968C}" type="sibTrans" cxnId="{0D1E654F-B513-2949-B245-85616827C5EE}">
      <dgm:prSet/>
      <dgm:spPr/>
      <dgm:t>
        <a:bodyPr/>
        <a:lstStyle/>
        <a:p>
          <a:endParaRPr lang="en-US"/>
        </a:p>
      </dgm:t>
    </dgm:pt>
    <dgm:pt modelId="{EDB8FE8B-DA26-AE44-8C12-B7F4053B1C42}">
      <dgm:prSet phldrT="[Text]"/>
      <dgm:spPr/>
      <dgm:t>
        <a:bodyPr/>
        <a:lstStyle/>
        <a:p>
          <a:r>
            <a:rPr lang="en-US" b="1" dirty="0"/>
            <a:t>University of Michigan  </a:t>
          </a:r>
        </a:p>
      </dgm:t>
    </dgm:pt>
    <dgm:pt modelId="{49E52B9C-9814-A941-B415-0E992BD8253C}" type="parTrans" cxnId="{4F67044D-89F1-294C-90EF-FB4416E8E5C1}">
      <dgm:prSet/>
      <dgm:spPr/>
      <dgm:t>
        <a:bodyPr/>
        <a:lstStyle/>
        <a:p>
          <a:endParaRPr lang="en-US"/>
        </a:p>
      </dgm:t>
    </dgm:pt>
    <dgm:pt modelId="{EF22F3F5-7FB5-4443-93C3-D7DB0A6FFA64}" type="sibTrans" cxnId="{4F67044D-89F1-294C-90EF-FB4416E8E5C1}">
      <dgm:prSet/>
      <dgm:spPr/>
      <dgm:t>
        <a:bodyPr/>
        <a:lstStyle/>
        <a:p>
          <a:endParaRPr lang="en-US"/>
        </a:p>
      </dgm:t>
    </dgm:pt>
    <dgm:pt modelId="{93A0D0EE-CAA1-004A-AF31-82613094BBCF}">
      <dgm:prSet phldrT="[Text]"/>
      <dgm:spPr/>
      <dgm:t>
        <a:bodyPr/>
        <a:lstStyle/>
        <a:p>
          <a:r>
            <a:rPr lang="en-US" b="1" dirty="0"/>
            <a:t>National </a:t>
          </a:r>
          <a:r>
            <a:rPr lang="en-US" b="0" dirty="0"/>
            <a:t>(ACGME, ABIM, etc.)  </a:t>
          </a:r>
        </a:p>
      </dgm:t>
    </dgm:pt>
    <dgm:pt modelId="{31B8A4A9-D3B4-EB4C-96F5-584D0C7A5C71}" type="parTrans" cxnId="{3061EFCE-B5D7-8749-B845-1CD2E226E95D}">
      <dgm:prSet/>
      <dgm:spPr/>
      <dgm:t>
        <a:bodyPr/>
        <a:lstStyle/>
        <a:p>
          <a:endParaRPr lang="en-US"/>
        </a:p>
      </dgm:t>
    </dgm:pt>
    <dgm:pt modelId="{6AEA02E2-FC70-EC4D-8C4D-3708A7856326}" type="sibTrans" cxnId="{3061EFCE-B5D7-8749-B845-1CD2E226E95D}">
      <dgm:prSet/>
      <dgm:spPr/>
      <dgm:t>
        <a:bodyPr/>
        <a:lstStyle/>
        <a:p>
          <a:endParaRPr lang="en-US"/>
        </a:p>
      </dgm:t>
    </dgm:pt>
    <dgm:pt modelId="{47C43DD8-4A61-6242-B553-201EF4718851}" type="pres">
      <dgm:prSet presAssocID="{5006DFCD-B8BC-FE4A-85AB-68A129C8817A}" presName="composite" presStyleCnt="0">
        <dgm:presLayoutVars>
          <dgm:chMax val="1"/>
          <dgm:dir/>
          <dgm:resizeHandles val="exact"/>
        </dgm:presLayoutVars>
      </dgm:prSet>
      <dgm:spPr/>
    </dgm:pt>
    <dgm:pt modelId="{38895257-2A67-B445-B02F-9B2F1788C65A}" type="pres">
      <dgm:prSet presAssocID="{5006DFCD-B8BC-FE4A-85AB-68A129C8817A}" presName="radial" presStyleCnt="0">
        <dgm:presLayoutVars>
          <dgm:animLvl val="ctr"/>
        </dgm:presLayoutVars>
      </dgm:prSet>
      <dgm:spPr/>
    </dgm:pt>
    <dgm:pt modelId="{A5C36CC8-E504-1440-A056-C2BD262527AB}" type="pres">
      <dgm:prSet presAssocID="{88579996-5B5B-174C-B48A-3C8482D237BF}" presName="centerShape" presStyleLbl="vennNode1" presStyleIdx="0" presStyleCnt="5"/>
      <dgm:spPr/>
    </dgm:pt>
    <dgm:pt modelId="{EA111567-26AA-234D-8E99-92FF10147E4D}" type="pres">
      <dgm:prSet presAssocID="{3443FD57-96F5-2F45-8656-A38EDDE5F413}" presName="node" presStyleLbl="vennNode1" presStyleIdx="1" presStyleCnt="5">
        <dgm:presLayoutVars>
          <dgm:bulletEnabled val="1"/>
        </dgm:presLayoutVars>
      </dgm:prSet>
      <dgm:spPr/>
    </dgm:pt>
    <dgm:pt modelId="{A765D5DB-47E1-FB45-85AE-E782D3B15C87}" type="pres">
      <dgm:prSet presAssocID="{F3F7C2CE-A04C-2141-AD7C-D43229480E0D}" presName="node" presStyleLbl="vennNode1" presStyleIdx="2" presStyleCnt="5">
        <dgm:presLayoutVars>
          <dgm:bulletEnabled val="1"/>
        </dgm:presLayoutVars>
      </dgm:prSet>
      <dgm:spPr/>
    </dgm:pt>
    <dgm:pt modelId="{C45244D4-A35C-0C40-AFD8-1B2D51536A88}" type="pres">
      <dgm:prSet presAssocID="{EDB8FE8B-DA26-AE44-8C12-B7F4053B1C42}" presName="node" presStyleLbl="vennNode1" presStyleIdx="3" presStyleCnt="5">
        <dgm:presLayoutVars>
          <dgm:bulletEnabled val="1"/>
        </dgm:presLayoutVars>
      </dgm:prSet>
      <dgm:spPr/>
    </dgm:pt>
    <dgm:pt modelId="{A2C27FDD-A62E-7B45-A180-CEC1465B1DC2}" type="pres">
      <dgm:prSet presAssocID="{93A0D0EE-CAA1-004A-AF31-82613094BBCF}" presName="node" presStyleLbl="vennNode1" presStyleIdx="4" presStyleCnt="5">
        <dgm:presLayoutVars>
          <dgm:bulletEnabled val="1"/>
        </dgm:presLayoutVars>
      </dgm:prSet>
      <dgm:spPr/>
    </dgm:pt>
  </dgm:ptLst>
  <dgm:cxnLst>
    <dgm:cxn modelId="{F070BC1E-1BD9-E542-B874-412416444A0D}" type="presOf" srcId="{93A0D0EE-CAA1-004A-AF31-82613094BBCF}" destId="{A2C27FDD-A62E-7B45-A180-CEC1465B1DC2}" srcOrd="0" destOrd="0" presId="urn:microsoft.com/office/officeart/2005/8/layout/radial3"/>
    <dgm:cxn modelId="{2E0B8246-7BA2-9946-B194-47B5807FD1DF}" type="presOf" srcId="{F3F7C2CE-A04C-2141-AD7C-D43229480E0D}" destId="{A765D5DB-47E1-FB45-85AE-E782D3B15C87}" srcOrd="0" destOrd="0" presId="urn:microsoft.com/office/officeart/2005/8/layout/radial3"/>
    <dgm:cxn modelId="{FB3C3E47-716B-034E-BED3-0D32E3474F4E}" type="presOf" srcId="{88579996-5B5B-174C-B48A-3C8482D237BF}" destId="{A5C36CC8-E504-1440-A056-C2BD262527AB}" srcOrd="0" destOrd="0" presId="urn:microsoft.com/office/officeart/2005/8/layout/radial3"/>
    <dgm:cxn modelId="{044E2668-4788-C848-B61A-C41B5555466B}" srcId="{88579996-5B5B-174C-B48A-3C8482D237BF}" destId="{3443FD57-96F5-2F45-8656-A38EDDE5F413}" srcOrd="0" destOrd="0" parTransId="{93C810DC-1861-354C-AF05-EA6EDA12AE95}" sibTransId="{A6D8CD52-233E-A94E-92F0-7514F3D9894E}"/>
    <dgm:cxn modelId="{4F67044D-89F1-294C-90EF-FB4416E8E5C1}" srcId="{88579996-5B5B-174C-B48A-3C8482D237BF}" destId="{EDB8FE8B-DA26-AE44-8C12-B7F4053B1C42}" srcOrd="2" destOrd="0" parTransId="{49E52B9C-9814-A941-B415-0E992BD8253C}" sibTransId="{EF22F3F5-7FB5-4443-93C3-D7DB0A6FFA64}"/>
    <dgm:cxn modelId="{DC7D1A6F-9D1D-A747-A87B-198A9AF7BBF1}" srcId="{5006DFCD-B8BC-FE4A-85AB-68A129C8817A}" destId="{88579996-5B5B-174C-B48A-3C8482D237BF}" srcOrd="0" destOrd="0" parTransId="{0B09A9F3-D059-7B4E-BB13-0332E591A09E}" sibTransId="{0A7191C7-6D8E-ED43-8C37-8AB6668244CB}"/>
    <dgm:cxn modelId="{0D1E654F-B513-2949-B245-85616827C5EE}" srcId="{88579996-5B5B-174C-B48A-3C8482D237BF}" destId="{F3F7C2CE-A04C-2141-AD7C-D43229480E0D}" srcOrd="1" destOrd="0" parTransId="{080DF18E-ED27-5047-AD44-C097330E22E8}" sibTransId="{3A715FBE-066A-8E40-A775-C6515508968C}"/>
    <dgm:cxn modelId="{28CC11C1-D421-314B-8740-A9A5B2DF3B36}" type="presOf" srcId="{3443FD57-96F5-2F45-8656-A38EDDE5F413}" destId="{EA111567-26AA-234D-8E99-92FF10147E4D}" srcOrd="0" destOrd="0" presId="urn:microsoft.com/office/officeart/2005/8/layout/radial3"/>
    <dgm:cxn modelId="{3061EFCE-B5D7-8749-B845-1CD2E226E95D}" srcId="{88579996-5B5B-174C-B48A-3C8482D237BF}" destId="{93A0D0EE-CAA1-004A-AF31-82613094BBCF}" srcOrd="3" destOrd="0" parTransId="{31B8A4A9-D3B4-EB4C-96F5-584D0C7A5C71}" sibTransId="{6AEA02E2-FC70-EC4D-8C4D-3708A7856326}"/>
    <dgm:cxn modelId="{076BD4E6-0FEE-6441-A040-92F0FAC6282F}" type="presOf" srcId="{EDB8FE8B-DA26-AE44-8C12-B7F4053B1C42}" destId="{C45244D4-A35C-0C40-AFD8-1B2D51536A88}" srcOrd="0" destOrd="0" presId="urn:microsoft.com/office/officeart/2005/8/layout/radial3"/>
    <dgm:cxn modelId="{D0F748FE-F3B2-7C4A-BEBE-258BE1C63E0C}" type="presOf" srcId="{5006DFCD-B8BC-FE4A-85AB-68A129C8817A}" destId="{47C43DD8-4A61-6242-B553-201EF4718851}" srcOrd="0" destOrd="0" presId="urn:microsoft.com/office/officeart/2005/8/layout/radial3"/>
    <dgm:cxn modelId="{746765AC-0C5F-A345-86FC-B2885F131E27}" type="presParOf" srcId="{47C43DD8-4A61-6242-B553-201EF4718851}" destId="{38895257-2A67-B445-B02F-9B2F1788C65A}" srcOrd="0" destOrd="0" presId="urn:microsoft.com/office/officeart/2005/8/layout/radial3"/>
    <dgm:cxn modelId="{5B6569EB-0ACE-734F-B2A8-A9530A68F1C3}" type="presParOf" srcId="{38895257-2A67-B445-B02F-9B2F1788C65A}" destId="{A5C36CC8-E504-1440-A056-C2BD262527AB}" srcOrd="0" destOrd="0" presId="urn:microsoft.com/office/officeart/2005/8/layout/radial3"/>
    <dgm:cxn modelId="{D4986A9C-64CE-6842-8921-9E69D045340F}" type="presParOf" srcId="{38895257-2A67-B445-B02F-9B2F1788C65A}" destId="{EA111567-26AA-234D-8E99-92FF10147E4D}" srcOrd="1" destOrd="0" presId="urn:microsoft.com/office/officeart/2005/8/layout/radial3"/>
    <dgm:cxn modelId="{E170B737-8BEB-7845-A64E-79A08C0DC8BD}" type="presParOf" srcId="{38895257-2A67-B445-B02F-9B2F1788C65A}" destId="{A765D5DB-47E1-FB45-85AE-E782D3B15C87}" srcOrd="2" destOrd="0" presId="urn:microsoft.com/office/officeart/2005/8/layout/radial3"/>
    <dgm:cxn modelId="{B16B04D0-3BF1-4A4D-BA86-E1F361239D75}" type="presParOf" srcId="{38895257-2A67-B445-B02F-9B2F1788C65A}" destId="{C45244D4-A35C-0C40-AFD8-1B2D51536A88}" srcOrd="3" destOrd="0" presId="urn:microsoft.com/office/officeart/2005/8/layout/radial3"/>
    <dgm:cxn modelId="{7CAAE929-4DB9-A545-837B-F4F9A444DC05}" type="presParOf" srcId="{38895257-2A67-B445-B02F-9B2F1788C65A}" destId="{A2C27FDD-A62E-7B45-A180-CEC1465B1DC2}" srcOrd="4" destOrd="0" presId="urn:microsoft.com/office/officeart/2005/8/layout/radial3"/>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36CC8-E504-1440-A056-C2BD262527AB}">
      <dsp:nvSpPr>
        <dsp:cNvPr id="0" name=""/>
        <dsp:cNvSpPr/>
      </dsp:nvSpPr>
      <dsp:spPr>
        <a:xfrm>
          <a:off x="1920875" y="904875"/>
          <a:ext cx="2254249" cy="2254249"/>
        </a:xfrm>
        <a:prstGeom prst="ellipse">
          <a:avLst/>
        </a:prstGeom>
        <a:solidFill>
          <a:srgbClr val="FFFF00">
            <a:alpha val="50000"/>
          </a:srgb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IM Residency Program </a:t>
          </a:r>
        </a:p>
      </dsp:txBody>
      <dsp:txXfrm>
        <a:off x="2251002" y="1235002"/>
        <a:ext cx="1593995" cy="1593995"/>
      </dsp:txXfrm>
    </dsp:sp>
    <dsp:sp modelId="{EA111567-26AA-234D-8E99-92FF10147E4D}">
      <dsp:nvSpPr>
        <dsp:cNvPr id="0" name=""/>
        <dsp:cNvSpPr/>
      </dsp:nvSpPr>
      <dsp:spPr>
        <a:xfrm>
          <a:off x="2484437" y="402"/>
          <a:ext cx="1127124" cy="1127124"/>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U-M</a:t>
          </a:r>
        </a:p>
        <a:p>
          <a:pPr marL="0" lvl="0" indent="0" algn="ctr" defTabSz="444500">
            <a:lnSpc>
              <a:spcPct val="90000"/>
            </a:lnSpc>
            <a:spcBef>
              <a:spcPct val="0"/>
            </a:spcBef>
            <a:spcAft>
              <a:spcPct val="35000"/>
            </a:spcAft>
            <a:buNone/>
          </a:pPr>
          <a:r>
            <a:rPr lang="en-US" sz="1000" b="1" kern="1200" dirty="0"/>
            <a:t>Department of IM  </a:t>
          </a:r>
        </a:p>
      </dsp:txBody>
      <dsp:txXfrm>
        <a:off x="2649500" y="165465"/>
        <a:ext cx="796998" cy="796998"/>
      </dsp:txXfrm>
    </dsp:sp>
    <dsp:sp modelId="{A765D5DB-47E1-FB45-85AE-E782D3B15C87}">
      <dsp:nvSpPr>
        <dsp:cNvPr id="0" name=""/>
        <dsp:cNvSpPr/>
      </dsp:nvSpPr>
      <dsp:spPr>
        <a:xfrm>
          <a:off x="3952472" y="1468437"/>
          <a:ext cx="1127124" cy="1127124"/>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Michigan Medicine </a:t>
          </a:r>
        </a:p>
      </dsp:txBody>
      <dsp:txXfrm>
        <a:off x="4117535" y="1633500"/>
        <a:ext cx="796998" cy="796998"/>
      </dsp:txXfrm>
    </dsp:sp>
    <dsp:sp modelId="{C45244D4-A35C-0C40-AFD8-1B2D51536A88}">
      <dsp:nvSpPr>
        <dsp:cNvPr id="0" name=""/>
        <dsp:cNvSpPr/>
      </dsp:nvSpPr>
      <dsp:spPr>
        <a:xfrm>
          <a:off x="2484437" y="2936472"/>
          <a:ext cx="1127124" cy="1127124"/>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University of Michigan  </a:t>
          </a:r>
        </a:p>
      </dsp:txBody>
      <dsp:txXfrm>
        <a:off x="2649500" y="3101535"/>
        <a:ext cx="796998" cy="796998"/>
      </dsp:txXfrm>
    </dsp:sp>
    <dsp:sp modelId="{A2C27FDD-A62E-7B45-A180-CEC1465B1DC2}">
      <dsp:nvSpPr>
        <dsp:cNvPr id="0" name=""/>
        <dsp:cNvSpPr/>
      </dsp:nvSpPr>
      <dsp:spPr>
        <a:xfrm>
          <a:off x="1016402" y="1468437"/>
          <a:ext cx="1127124" cy="1127124"/>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National </a:t>
          </a:r>
          <a:r>
            <a:rPr lang="en-US" sz="1000" b="0" kern="1200" dirty="0"/>
            <a:t>(ACGME, ABIM, etc.)  </a:t>
          </a:r>
        </a:p>
      </dsp:txBody>
      <dsp:txXfrm>
        <a:off x="1181465" y="1633500"/>
        <a:ext cx="796998" cy="796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36CC8-E504-1440-A056-C2BD262527AB}">
      <dsp:nvSpPr>
        <dsp:cNvPr id="0" name=""/>
        <dsp:cNvSpPr/>
      </dsp:nvSpPr>
      <dsp:spPr>
        <a:xfrm>
          <a:off x="645512" y="668476"/>
          <a:ext cx="1608118" cy="1608118"/>
        </a:xfrm>
        <a:prstGeom prst="ellipse">
          <a:avLst/>
        </a:prstGeom>
        <a:solidFill>
          <a:srgbClr val="FFFF00">
            <a:alpha val="50000"/>
          </a:srgb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IM Residency Program </a:t>
          </a:r>
        </a:p>
      </dsp:txBody>
      <dsp:txXfrm>
        <a:off x="881015" y="903979"/>
        <a:ext cx="1137112" cy="1137112"/>
      </dsp:txXfrm>
    </dsp:sp>
    <dsp:sp modelId="{EA111567-26AA-234D-8E99-92FF10147E4D}">
      <dsp:nvSpPr>
        <dsp:cNvPr id="0" name=""/>
        <dsp:cNvSpPr/>
      </dsp:nvSpPr>
      <dsp:spPr>
        <a:xfrm>
          <a:off x="1047542" y="23250"/>
          <a:ext cx="804059" cy="804059"/>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t>U-M</a:t>
          </a:r>
        </a:p>
        <a:p>
          <a:pPr marL="0" lvl="0" indent="0" algn="ctr" defTabSz="311150">
            <a:lnSpc>
              <a:spcPct val="90000"/>
            </a:lnSpc>
            <a:spcBef>
              <a:spcPct val="0"/>
            </a:spcBef>
            <a:spcAft>
              <a:spcPct val="35000"/>
            </a:spcAft>
            <a:buNone/>
          </a:pPr>
          <a:r>
            <a:rPr lang="en-US" sz="700" b="1" kern="1200" dirty="0"/>
            <a:t>Department of IM  </a:t>
          </a:r>
        </a:p>
      </dsp:txBody>
      <dsp:txXfrm>
        <a:off x="1165294" y="141002"/>
        <a:ext cx="568555" cy="568555"/>
      </dsp:txXfrm>
    </dsp:sp>
    <dsp:sp modelId="{A765D5DB-47E1-FB45-85AE-E782D3B15C87}">
      <dsp:nvSpPr>
        <dsp:cNvPr id="0" name=""/>
        <dsp:cNvSpPr/>
      </dsp:nvSpPr>
      <dsp:spPr>
        <a:xfrm>
          <a:off x="2094797" y="1070505"/>
          <a:ext cx="804059" cy="804059"/>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t>Michigan Medicine </a:t>
          </a:r>
        </a:p>
      </dsp:txBody>
      <dsp:txXfrm>
        <a:off x="2212549" y="1188257"/>
        <a:ext cx="568555" cy="568555"/>
      </dsp:txXfrm>
    </dsp:sp>
    <dsp:sp modelId="{C45244D4-A35C-0C40-AFD8-1B2D51536A88}">
      <dsp:nvSpPr>
        <dsp:cNvPr id="0" name=""/>
        <dsp:cNvSpPr/>
      </dsp:nvSpPr>
      <dsp:spPr>
        <a:xfrm>
          <a:off x="1047542" y="2117760"/>
          <a:ext cx="804059" cy="804059"/>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t>University of Michigan  </a:t>
          </a:r>
        </a:p>
      </dsp:txBody>
      <dsp:txXfrm>
        <a:off x="1165294" y="2235512"/>
        <a:ext cx="568555" cy="568555"/>
      </dsp:txXfrm>
    </dsp:sp>
    <dsp:sp modelId="{A2C27FDD-A62E-7B45-A180-CEC1465B1DC2}">
      <dsp:nvSpPr>
        <dsp:cNvPr id="0" name=""/>
        <dsp:cNvSpPr/>
      </dsp:nvSpPr>
      <dsp:spPr>
        <a:xfrm>
          <a:off x="287" y="1070505"/>
          <a:ext cx="804059" cy="804059"/>
        </a:xfrm>
        <a:prstGeom prst="ellipse">
          <a:avLst/>
        </a:prstGeom>
        <a:solidFill>
          <a:schemeClr val="lt1">
            <a:alpha val="5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t>National </a:t>
          </a:r>
          <a:r>
            <a:rPr lang="en-US" sz="700" b="0" kern="1200" dirty="0"/>
            <a:t>(ACGME, ABIM, etc.)  </a:t>
          </a:r>
        </a:p>
      </dsp:txBody>
      <dsp:txXfrm>
        <a:off x="118039" y="1188257"/>
        <a:ext cx="568555" cy="56855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96714ef755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96714ef755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100" b="1" dirty="0">
              <a:solidFill>
                <a:srgbClr val="000000"/>
              </a:solidFill>
            </a:endParaRPr>
          </a:p>
        </p:txBody>
      </p:sp>
      <p:sp>
        <p:nvSpPr>
          <p:cNvPr id="45" name="Google Shape;45;g96714ef755_0_16:notes"/>
          <p:cNvSpPr txBox="1">
            <a:spLocks noGrp="1"/>
          </p:cNvSpPr>
          <p:nvPr>
            <p:ph type="sldNum" idx="12"/>
          </p:nvPr>
        </p:nvSpPr>
        <p:spPr>
          <a:xfrm>
            <a:off x="6095999" y="8809442"/>
            <a:ext cx="760500" cy="3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96714ef755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96714ef755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00000"/>
              </a:solidFill>
              <a:latin typeface="Arial"/>
              <a:ea typeface="Arial"/>
              <a:cs typeface="Arial"/>
              <a:sym typeface="Arial"/>
            </a:endParaRPr>
          </a:p>
        </p:txBody>
      </p:sp>
      <p:sp>
        <p:nvSpPr>
          <p:cNvPr id="65" name="Google Shape;65;g96714ef755_0_195:notes"/>
          <p:cNvSpPr txBox="1">
            <a:spLocks noGrp="1"/>
          </p:cNvSpPr>
          <p:nvPr>
            <p:ph type="sldNum" idx="12"/>
          </p:nvPr>
        </p:nvSpPr>
        <p:spPr>
          <a:xfrm>
            <a:off x="6095999" y="8809442"/>
            <a:ext cx="760500" cy="3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0451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78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6714ef755_0_2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g96714ef755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1  Title Slide">
  <p:cSld name="Title Slide">
    <p:spTree>
      <p:nvGrpSpPr>
        <p:cNvPr id="1" name="Shape 9"/>
        <p:cNvGrpSpPr/>
        <p:nvPr/>
      </p:nvGrpSpPr>
      <p:grpSpPr>
        <a:xfrm>
          <a:off x="0" y="0"/>
          <a:ext cx="0" cy="0"/>
          <a:chOff x="0" y="0"/>
          <a:chExt cx="0" cy="0"/>
        </a:xfrm>
      </p:grpSpPr>
      <p:sp>
        <p:nvSpPr>
          <p:cNvPr id="10" name="Google Shape;10;p2"/>
          <p:cNvSpPr/>
          <p:nvPr/>
        </p:nvSpPr>
        <p:spPr>
          <a:xfrm>
            <a:off x="-1" y="0"/>
            <a:ext cx="9144000" cy="25719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None/>
            </a:pPr>
            <a:endParaRPr sz="1500" b="0" i="0" u="none" strike="noStrike" cap="none" dirty="0">
              <a:solidFill>
                <a:srgbClr val="FFCB05"/>
              </a:solidFill>
              <a:latin typeface="Roboto"/>
              <a:ea typeface="Roboto"/>
              <a:cs typeface="Roboto"/>
              <a:sym typeface="Roboto"/>
            </a:endParaRPr>
          </a:p>
        </p:txBody>
      </p:sp>
      <p:pic>
        <p:nvPicPr>
          <p:cNvPr id="11" name="Google Shape;11;p2"/>
          <p:cNvPicPr preferRelativeResize="0"/>
          <p:nvPr/>
        </p:nvPicPr>
        <p:blipFill rotWithShape="1">
          <a:blip r:embed="rId2">
            <a:alphaModFix/>
          </a:blip>
          <a:srcRect/>
          <a:stretch/>
        </p:blipFill>
        <p:spPr>
          <a:xfrm>
            <a:off x="3977639" y="3371850"/>
            <a:ext cx="1188721" cy="742950"/>
          </a:xfrm>
          <a:prstGeom prst="rect">
            <a:avLst/>
          </a:prstGeom>
          <a:noFill/>
          <a:ln>
            <a:noFill/>
          </a:ln>
        </p:spPr>
      </p:pic>
      <p:sp>
        <p:nvSpPr>
          <p:cNvPr id="12" name="Google Shape;12;p2"/>
          <p:cNvSpPr txBox="1">
            <a:spLocks noGrp="1"/>
          </p:cNvSpPr>
          <p:nvPr>
            <p:ph type="body" idx="1"/>
          </p:nvPr>
        </p:nvSpPr>
        <p:spPr>
          <a:xfrm>
            <a:off x="1857375" y="1659185"/>
            <a:ext cx="5429100" cy="742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chemeClr val="lt2"/>
              </a:buClr>
              <a:buSzPts val="1800"/>
              <a:buFont typeface="IBM Plex Sans"/>
              <a:buNone/>
              <a:defRPr sz="1800" i="0" u="none" strike="noStrike" cap="none">
                <a:solidFill>
                  <a:schemeClr val="lt2"/>
                </a:solidFill>
                <a:latin typeface="IBM Plex Sans"/>
                <a:ea typeface="IBM Plex Sans"/>
                <a:cs typeface="IBM Plex Sans"/>
                <a:sym typeface="IBM Plex Sans"/>
              </a:defRPr>
            </a:lvl1pPr>
            <a:lvl2pPr marL="914400" marR="0" lvl="1" indent="-228600" algn="l" rtl="0">
              <a:lnSpc>
                <a:spcPct val="90000"/>
              </a:lnSpc>
              <a:spcBef>
                <a:spcPts val="1600"/>
              </a:spcBef>
              <a:spcAft>
                <a:spcPts val="0"/>
              </a:spcAft>
              <a:buClr>
                <a:srgbClr val="666666"/>
              </a:buClr>
              <a:buSzPts val="1800"/>
              <a:buFont typeface="IBM Plex Sans"/>
              <a:buNone/>
              <a:defRPr sz="1800" i="0" u="none" strike="noStrike" cap="none">
                <a:solidFill>
                  <a:srgbClr val="666666"/>
                </a:solidFill>
                <a:latin typeface="IBM Plex Sans"/>
                <a:ea typeface="IBM Plex Sans"/>
                <a:cs typeface="IBM Plex Sans"/>
                <a:sym typeface="IBM Plex Sans"/>
              </a:defRPr>
            </a:lvl2pPr>
            <a:lvl3pPr marL="1371600" marR="0" lvl="2" indent="-228600" algn="l" rtl="0">
              <a:lnSpc>
                <a:spcPct val="90000"/>
              </a:lnSpc>
              <a:spcBef>
                <a:spcPts val="1600"/>
              </a:spcBef>
              <a:spcAft>
                <a:spcPts val="0"/>
              </a:spcAft>
              <a:buClr>
                <a:srgbClr val="7F7F7F"/>
              </a:buClr>
              <a:buSzPts val="1500"/>
              <a:buFont typeface="IBM Plex Sans"/>
              <a:buNone/>
              <a:defRPr sz="1500" i="0" u="none" strike="noStrike" cap="none">
                <a:solidFill>
                  <a:srgbClr val="7F7F7F"/>
                </a:solidFill>
                <a:latin typeface="IBM Plex Sans"/>
                <a:ea typeface="IBM Plex Sans"/>
                <a:cs typeface="IBM Plex Sans"/>
                <a:sym typeface="IBM Plex Sans"/>
              </a:defRPr>
            </a:lvl3pPr>
            <a:lvl4pPr marL="1828800" marR="0" lvl="3" indent="-228600" algn="l" rtl="0">
              <a:lnSpc>
                <a:spcPct val="90000"/>
              </a:lnSpc>
              <a:spcBef>
                <a:spcPts val="1600"/>
              </a:spcBef>
              <a:spcAft>
                <a:spcPts val="0"/>
              </a:spcAft>
              <a:buClr>
                <a:srgbClr val="7F7F7F"/>
              </a:buClr>
              <a:buSzPts val="1400"/>
              <a:buFont typeface="IBM Plex Sans"/>
              <a:buNone/>
              <a:defRPr sz="1400" i="0" u="none" strike="noStrike" cap="none">
                <a:solidFill>
                  <a:srgbClr val="7F7F7F"/>
                </a:solidFill>
                <a:latin typeface="IBM Plex Sans"/>
                <a:ea typeface="IBM Plex Sans"/>
                <a:cs typeface="IBM Plex Sans"/>
                <a:sym typeface="IBM Plex Sans"/>
              </a:defRPr>
            </a:lvl4pPr>
            <a:lvl5pPr marL="2286000" marR="0" lvl="4" indent="-228600" algn="l" rtl="0">
              <a:lnSpc>
                <a:spcPct val="90000"/>
              </a:lnSpc>
              <a:spcBef>
                <a:spcPts val="1600"/>
              </a:spcBef>
              <a:spcAft>
                <a:spcPts val="0"/>
              </a:spcAft>
              <a:buClr>
                <a:srgbClr val="7F7F7F"/>
              </a:buClr>
              <a:buSzPts val="1400"/>
              <a:buFont typeface="IBM Plex Sans"/>
              <a:buNone/>
              <a:defRPr sz="1400" i="0" u="none" strike="noStrike" cap="none">
                <a:solidFill>
                  <a:srgbClr val="7F7F7F"/>
                </a:solidFill>
                <a:latin typeface="IBM Plex Sans"/>
                <a:ea typeface="IBM Plex Sans"/>
                <a:cs typeface="IBM Plex Sans"/>
                <a:sym typeface="IBM Plex Sans"/>
              </a:defRPr>
            </a:lvl5pPr>
            <a:lvl6pPr marL="2743200" marR="0" lvl="5" indent="-317500" algn="l" rtl="0">
              <a:lnSpc>
                <a:spcPct val="90000"/>
              </a:lnSpc>
              <a:spcBef>
                <a:spcPts val="1600"/>
              </a:spcBef>
              <a:spcAft>
                <a:spcPts val="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6pPr>
            <a:lvl7pPr marL="3200400" marR="0" lvl="6" indent="-317500" algn="l" rtl="0">
              <a:lnSpc>
                <a:spcPct val="90000"/>
              </a:lnSpc>
              <a:spcBef>
                <a:spcPts val="1600"/>
              </a:spcBef>
              <a:spcAft>
                <a:spcPts val="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7pPr>
            <a:lvl8pPr marL="3657600" marR="0" lvl="7" indent="-317500" algn="l" rtl="0">
              <a:lnSpc>
                <a:spcPct val="90000"/>
              </a:lnSpc>
              <a:spcBef>
                <a:spcPts val="1600"/>
              </a:spcBef>
              <a:spcAft>
                <a:spcPts val="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8pPr>
            <a:lvl9pPr marL="4114800" marR="0" lvl="8" indent="-317500" algn="l" rtl="0">
              <a:lnSpc>
                <a:spcPct val="90000"/>
              </a:lnSpc>
              <a:spcBef>
                <a:spcPts val="1600"/>
              </a:spcBef>
              <a:spcAft>
                <a:spcPts val="160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9pPr>
          </a:lstStyle>
          <a:p>
            <a:endParaRPr/>
          </a:p>
        </p:txBody>
      </p:sp>
      <p:sp>
        <p:nvSpPr>
          <p:cNvPr id="13" name="Google Shape;13;p2"/>
          <p:cNvSpPr txBox="1">
            <a:spLocks noGrp="1"/>
          </p:cNvSpPr>
          <p:nvPr>
            <p:ph type="title"/>
          </p:nvPr>
        </p:nvSpPr>
        <p:spPr>
          <a:xfrm>
            <a:off x="628649" y="284259"/>
            <a:ext cx="7872600" cy="1251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4100"/>
              <a:buFont typeface="IBM Plex Sans"/>
              <a:buNone/>
              <a:defRPr sz="4100" i="0" u="none" strike="noStrike" cap="none">
                <a:solidFill>
                  <a:schemeClr val="lt1"/>
                </a:solidFill>
                <a:latin typeface="IBM Plex Sans"/>
                <a:ea typeface="IBM Plex Sans"/>
                <a:cs typeface="IBM Plex Sans"/>
                <a:sym typeface="IBM Plex Sans"/>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1">
  <p:cSld name="CUSTOM_1">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0" y="1485900"/>
            <a:ext cx="9144000" cy="2057400"/>
          </a:xfrm>
          <a:prstGeom prst="rect">
            <a:avLst/>
          </a:prstGeom>
          <a:solidFill>
            <a:srgbClr val="CFC096"/>
          </a:solidFill>
          <a:ln>
            <a:noFill/>
          </a:ln>
        </p:spPr>
        <p:txBody>
          <a:bodyPr spcFirstLastPara="1" wrap="square" lIns="91425" tIns="91425" rIns="91425" bIns="91425" anchor="ctr" anchorCtr="0">
            <a:noAutofit/>
          </a:bodyPr>
          <a:lstStyle>
            <a:lvl1pPr marR="0" lvl="0" algn="ctr" rtl="0">
              <a:lnSpc>
                <a:spcPct val="120000"/>
              </a:lnSpc>
              <a:spcBef>
                <a:spcPts val="0"/>
              </a:spcBef>
              <a:spcAft>
                <a:spcPts val="0"/>
              </a:spcAft>
              <a:buSzPts val="3600"/>
              <a:buFont typeface="IBM Plex Sans"/>
              <a:buNone/>
              <a:defRPr sz="3600" i="0" u="none" strike="noStrike" cap="none">
                <a:latin typeface="IBM Plex Sans"/>
                <a:ea typeface="IBM Plex Sans"/>
                <a:cs typeface="IBM Plex Sans"/>
                <a:sym typeface="IBM Plex Sans"/>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1 Title and Content">
  <p:cSld name="Title and Content Horizontal">
    <p:spTree>
      <p:nvGrpSpPr>
        <p:cNvPr id="1" name="Shape 25"/>
        <p:cNvGrpSpPr/>
        <p:nvPr/>
      </p:nvGrpSpPr>
      <p:grpSpPr>
        <a:xfrm>
          <a:off x="0" y="0"/>
          <a:ext cx="0" cy="0"/>
          <a:chOff x="0" y="0"/>
          <a:chExt cx="0" cy="0"/>
        </a:xfrm>
      </p:grpSpPr>
      <p:sp>
        <p:nvSpPr>
          <p:cNvPr id="26" name="Google Shape;26;p6"/>
          <p:cNvSpPr/>
          <p:nvPr/>
        </p:nvSpPr>
        <p:spPr>
          <a:xfrm>
            <a:off x="-56" y="56"/>
            <a:ext cx="9144000" cy="5143500"/>
          </a:xfrm>
          <a:prstGeom prst="rect">
            <a:avLst/>
          </a:prstGeom>
          <a:solidFill>
            <a:srgbClr val="00274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Barlow"/>
              <a:ea typeface="Barlow"/>
              <a:cs typeface="Barlow"/>
              <a:sym typeface="Barlow"/>
            </a:endParaRPr>
          </a:p>
        </p:txBody>
      </p:sp>
      <p:sp>
        <p:nvSpPr>
          <p:cNvPr id="27" name="Google Shape;27;p6"/>
          <p:cNvSpPr txBox="1">
            <a:spLocks noGrp="1"/>
          </p:cNvSpPr>
          <p:nvPr>
            <p:ph type="sldNum" idx="12"/>
          </p:nvPr>
        </p:nvSpPr>
        <p:spPr>
          <a:xfrm>
            <a:off x="8515350" y="4857750"/>
            <a:ext cx="513600" cy="285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dk1"/>
                </a:solidFill>
                <a:latin typeface="Barlow"/>
                <a:ea typeface="Barlow"/>
                <a:cs typeface="Barlow"/>
                <a:sym typeface="Barlow"/>
              </a:defRPr>
            </a:lvl1pPr>
            <a:lvl2pPr marL="0" marR="0" lvl="1" indent="0" algn="l" rtl="0">
              <a:spcBef>
                <a:spcPts val="0"/>
              </a:spcBef>
              <a:buNone/>
              <a:defRPr sz="1400" b="0" i="0" u="none" strike="noStrike" cap="none">
                <a:solidFill>
                  <a:schemeClr val="dk1"/>
                </a:solidFill>
                <a:latin typeface="Barlow"/>
                <a:ea typeface="Barlow"/>
                <a:cs typeface="Barlow"/>
                <a:sym typeface="Barlow"/>
              </a:defRPr>
            </a:lvl2pPr>
            <a:lvl3pPr marL="0" marR="0" lvl="2" indent="0" algn="l" rtl="0">
              <a:spcBef>
                <a:spcPts val="0"/>
              </a:spcBef>
              <a:buNone/>
              <a:defRPr sz="1400" b="0" i="0" u="none" strike="noStrike" cap="none">
                <a:solidFill>
                  <a:schemeClr val="dk1"/>
                </a:solidFill>
                <a:latin typeface="Barlow"/>
                <a:ea typeface="Barlow"/>
                <a:cs typeface="Barlow"/>
                <a:sym typeface="Barlow"/>
              </a:defRPr>
            </a:lvl3pPr>
            <a:lvl4pPr marL="0" marR="0" lvl="3" indent="0" algn="l" rtl="0">
              <a:spcBef>
                <a:spcPts val="0"/>
              </a:spcBef>
              <a:buNone/>
              <a:defRPr sz="1400" b="0" i="0" u="none" strike="noStrike" cap="none">
                <a:solidFill>
                  <a:schemeClr val="dk1"/>
                </a:solidFill>
                <a:latin typeface="Barlow"/>
                <a:ea typeface="Barlow"/>
                <a:cs typeface="Barlow"/>
                <a:sym typeface="Barlow"/>
              </a:defRPr>
            </a:lvl4pPr>
            <a:lvl5pPr marL="0" marR="0" lvl="4" indent="0" algn="l" rtl="0">
              <a:spcBef>
                <a:spcPts val="0"/>
              </a:spcBef>
              <a:buNone/>
              <a:defRPr sz="1400" b="0" i="0" u="none" strike="noStrike" cap="none">
                <a:solidFill>
                  <a:schemeClr val="dk1"/>
                </a:solidFill>
                <a:latin typeface="Barlow"/>
                <a:ea typeface="Barlow"/>
                <a:cs typeface="Barlow"/>
                <a:sym typeface="Barlow"/>
              </a:defRPr>
            </a:lvl5pPr>
            <a:lvl6pPr marL="0" marR="0" lvl="5" indent="0" algn="l" rtl="0">
              <a:spcBef>
                <a:spcPts val="0"/>
              </a:spcBef>
              <a:buNone/>
              <a:defRPr sz="1400" b="0" i="0" u="none" strike="noStrike" cap="none">
                <a:solidFill>
                  <a:schemeClr val="dk1"/>
                </a:solidFill>
                <a:latin typeface="Barlow"/>
                <a:ea typeface="Barlow"/>
                <a:cs typeface="Barlow"/>
                <a:sym typeface="Barlow"/>
              </a:defRPr>
            </a:lvl6pPr>
            <a:lvl7pPr marL="0" marR="0" lvl="6" indent="0" algn="l" rtl="0">
              <a:spcBef>
                <a:spcPts val="0"/>
              </a:spcBef>
              <a:buNone/>
              <a:defRPr sz="1400" b="0" i="0" u="none" strike="noStrike" cap="none">
                <a:solidFill>
                  <a:schemeClr val="dk1"/>
                </a:solidFill>
                <a:latin typeface="Barlow"/>
                <a:ea typeface="Barlow"/>
                <a:cs typeface="Barlow"/>
                <a:sym typeface="Barlow"/>
              </a:defRPr>
            </a:lvl7pPr>
            <a:lvl8pPr marL="0" marR="0" lvl="7" indent="0" algn="l" rtl="0">
              <a:spcBef>
                <a:spcPts val="0"/>
              </a:spcBef>
              <a:buNone/>
              <a:defRPr sz="1400" b="0" i="0" u="none" strike="noStrike" cap="none">
                <a:solidFill>
                  <a:schemeClr val="dk1"/>
                </a:solidFill>
                <a:latin typeface="Barlow"/>
                <a:ea typeface="Barlow"/>
                <a:cs typeface="Barlow"/>
                <a:sym typeface="Barlow"/>
              </a:defRPr>
            </a:lvl8pPr>
            <a:lvl9pPr marL="0" marR="0" lvl="8" indent="0" algn="l" rtl="0">
              <a:spcBef>
                <a:spcPts val="0"/>
              </a:spcBef>
              <a:buNone/>
              <a:defRPr sz="1400" b="0" i="0" u="none" strike="noStrike" cap="none">
                <a:solidFill>
                  <a:schemeClr val="dk1"/>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en"/>
              <a:t>‹#›</a:t>
            </a:fld>
            <a:endParaRPr dirty="0"/>
          </a:p>
        </p:txBody>
      </p:sp>
      <p:sp>
        <p:nvSpPr>
          <p:cNvPr id="28" name="Google Shape;28;p6"/>
          <p:cNvSpPr txBox="1">
            <a:spLocks noGrp="1"/>
          </p:cNvSpPr>
          <p:nvPr>
            <p:ph type="title"/>
          </p:nvPr>
        </p:nvSpPr>
        <p:spPr>
          <a:xfrm>
            <a:off x="114300" y="114300"/>
            <a:ext cx="3543300" cy="4629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2700"/>
              <a:buFont typeface="IBM Plex Sans"/>
              <a:buNone/>
              <a:defRPr sz="2700" i="0" u="none" strike="noStrike" cap="none">
                <a:solidFill>
                  <a:schemeClr val="lt1"/>
                </a:solidFill>
                <a:latin typeface="IBM Plex Sans"/>
                <a:ea typeface="IBM Plex Sans"/>
                <a:cs typeface="IBM Plex Sans"/>
                <a:sym typeface="IBM Plex Sans"/>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29" name="Google Shape;29;p6"/>
          <p:cNvSpPr txBox="1">
            <a:spLocks noGrp="1"/>
          </p:cNvSpPr>
          <p:nvPr>
            <p:ph type="body" idx="1"/>
          </p:nvPr>
        </p:nvSpPr>
        <p:spPr>
          <a:xfrm>
            <a:off x="3886200" y="114300"/>
            <a:ext cx="5142300" cy="4629300"/>
          </a:xfrm>
          <a:prstGeom prst="rect">
            <a:avLst/>
          </a:prstGeom>
          <a:noFill/>
          <a:ln>
            <a:noFill/>
          </a:ln>
        </p:spPr>
        <p:txBody>
          <a:bodyPr spcFirstLastPara="1" wrap="square" lIns="91425" tIns="91425" rIns="91425" bIns="91425" anchor="ctr" anchorCtr="0">
            <a:noAutofit/>
          </a:bodyPr>
          <a:lstStyle>
            <a:lvl1pPr marL="457200" marR="0" lvl="0" indent="-361950" algn="l" rtl="0">
              <a:lnSpc>
                <a:spcPct val="100000"/>
              </a:lnSpc>
              <a:spcBef>
                <a:spcPts val="800"/>
              </a:spcBef>
              <a:spcAft>
                <a:spcPts val="0"/>
              </a:spcAft>
              <a:buClr>
                <a:srgbClr val="FFCB05"/>
              </a:buClr>
              <a:buSzPts val="2100"/>
              <a:buFont typeface="IBM Plex Sans"/>
              <a:buChar char="•"/>
              <a:defRPr sz="2100" i="0" u="none" strike="noStrike" cap="none">
                <a:solidFill>
                  <a:srgbClr val="FFCB05"/>
                </a:solidFill>
                <a:latin typeface="IBM Plex Sans"/>
                <a:ea typeface="IBM Plex Sans"/>
                <a:cs typeface="IBM Plex Sans"/>
                <a:sym typeface="IBM Plex Sans"/>
              </a:defRPr>
            </a:lvl1pPr>
            <a:lvl2pPr marL="914400" marR="0" lvl="1" indent="-342900" algn="l" rtl="0">
              <a:lnSpc>
                <a:spcPct val="100000"/>
              </a:lnSpc>
              <a:spcBef>
                <a:spcPts val="1600"/>
              </a:spcBef>
              <a:spcAft>
                <a:spcPts val="0"/>
              </a:spcAft>
              <a:buClr>
                <a:schemeClr val="lt1"/>
              </a:buClr>
              <a:buSzPts val="1800"/>
              <a:buFont typeface="IBM Plex Sans"/>
              <a:buChar char="•"/>
              <a:defRPr sz="1800" i="0" u="none" strike="noStrike" cap="none">
                <a:solidFill>
                  <a:schemeClr val="lt1"/>
                </a:solidFill>
                <a:latin typeface="IBM Plex Sans"/>
                <a:ea typeface="IBM Plex Sans"/>
                <a:cs typeface="IBM Plex Sans"/>
                <a:sym typeface="IBM Plex Sans"/>
              </a:defRPr>
            </a:lvl2pPr>
            <a:lvl3pPr marL="1371600" marR="0" lvl="2" indent="-323850" algn="l" rtl="0">
              <a:lnSpc>
                <a:spcPct val="100000"/>
              </a:lnSpc>
              <a:spcBef>
                <a:spcPts val="1600"/>
              </a:spcBef>
              <a:spcAft>
                <a:spcPts val="0"/>
              </a:spcAft>
              <a:buClr>
                <a:schemeClr val="lt1"/>
              </a:buClr>
              <a:buSzPts val="1500"/>
              <a:buFont typeface="IBM Plex Sans"/>
              <a:buChar char="•"/>
              <a:defRPr sz="1500" i="0" u="none" strike="noStrike" cap="none">
                <a:solidFill>
                  <a:schemeClr val="lt1"/>
                </a:solidFill>
                <a:latin typeface="IBM Plex Sans"/>
                <a:ea typeface="IBM Plex Sans"/>
                <a:cs typeface="IBM Plex Sans"/>
                <a:sym typeface="IBM Plex Sans"/>
              </a:defRPr>
            </a:lvl3pPr>
            <a:lvl4pPr marL="1828800" marR="0" lvl="3" indent="-317500" algn="l" rtl="0">
              <a:lnSpc>
                <a:spcPct val="100000"/>
              </a:lnSpc>
              <a:spcBef>
                <a:spcPts val="1600"/>
              </a:spcBef>
              <a:spcAft>
                <a:spcPts val="0"/>
              </a:spcAft>
              <a:buClr>
                <a:schemeClr val="lt1"/>
              </a:buClr>
              <a:buSzPts val="1400"/>
              <a:buFont typeface="IBM Plex Sans"/>
              <a:buChar char="•"/>
              <a:defRPr sz="1400" i="0" u="none" strike="noStrike" cap="none">
                <a:solidFill>
                  <a:schemeClr val="lt1"/>
                </a:solidFill>
                <a:latin typeface="IBM Plex Sans"/>
                <a:ea typeface="IBM Plex Sans"/>
                <a:cs typeface="IBM Plex Sans"/>
                <a:sym typeface="IBM Plex Sans"/>
              </a:defRPr>
            </a:lvl4pPr>
            <a:lvl5pPr marL="2286000" marR="0" lvl="4" indent="-317500" algn="l" rtl="0">
              <a:lnSpc>
                <a:spcPct val="100000"/>
              </a:lnSpc>
              <a:spcBef>
                <a:spcPts val="1600"/>
              </a:spcBef>
              <a:spcAft>
                <a:spcPts val="0"/>
              </a:spcAft>
              <a:buClr>
                <a:schemeClr val="lt1"/>
              </a:buClr>
              <a:buSzPts val="1400"/>
              <a:buFont typeface="IBM Plex Sans"/>
              <a:buChar char="•"/>
              <a:defRPr sz="1400" i="0" u="none" strike="noStrike" cap="none">
                <a:solidFill>
                  <a:schemeClr val="lt1"/>
                </a:solidFill>
                <a:latin typeface="IBM Plex Sans"/>
                <a:ea typeface="IBM Plex Sans"/>
                <a:cs typeface="IBM Plex Sans"/>
                <a:sym typeface="IBM Plex Sans"/>
              </a:defRPr>
            </a:lvl5pPr>
            <a:lvl6pPr marL="2743200" marR="0" lvl="5" indent="-317500" algn="l" rtl="0">
              <a:lnSpc>
                <a:spcPct val="90000"/>
              </a:lnSpc>
              <a:spcBef>
                <a:spcPts val="1600"/>
              </a:spcBef>
              <a:spcAft>
                <a:spcPts val="0"/>
              </a:spcAft>
              <a:buClr>
                <a:schemeClr val="lt1"/>
              </a:buClr>
              <a:buSzPts val="1400"/>
              <a:buFont typeface="IBM Plex Sans"/>
              <a:buChar char="•"/>
              <a:defRPr sz="1400" i="0" u="none" strike="noStrike" cap="none">
                <a:solidFill>
                  <a:schemeClr val="lt1"/>
                </a:solidFill>
                <a:latin typeface="IBM Plex Sans"/>
                <a:ea typeface="IBM Plex Sans"/>
                <a:cs typeface="IBM Plex Sans"/>
                <a:sym typeface="IBM Plex Sans"/>
              </a:defRPr>
            </a:lvl6pPr>
            <a:lvl7pPr marL="3200400" marR="0" lvl="6" indent="-317500" algn="l" rtl="0">
              <a:lnSpc>
                <a:spcPct val="90000"/>
              </a:lnSpc>
              <a:spcBef>
                <a:spcPts val="1600"/>
              </a:spcBef>
              <a:spcAft>
                <a:spcPts val="0"/>
              </a:spcAft>
              <a:buClr>
                <a:schemeClr val="lt1"/>
              </a:buClr>
              <a:buSzPts val="1400"/>
              <a:buFont typeface="IBM Plex Sans"/>
              <a:buChar char="•"/>
              <a:defRPr sz="1400" i="0" u="none" strike="noStrike" cap="none">
                <a:solidFill>
                  <a:schemeClr val="lt1"/>
                </a:solidFill>
                <a:latin typeface="IBM Plex Sans"/>
                <a:ea typeface="IBM Plex Sans"/>
                <a:cs typeface="IBM Plex Sans"/>
                <a:sym typeface="IBM Plex Sans"/>
              </a:defRPr>
            </a:lvl7pPr>
            <a:lvl8pPr marL="3657600" marR="0" lvl="7" indent="-317500" algn="l" rtl="0">
              <a:lnSpc>
                <a:spcPct val="90000"/>
              </a:lnSpc>
              <a:spcBef>
                <a:spcPts val="1600"/>
              </a:spcBef>
              <a:spcAft>
                <a:spcPts val="0"/>
              </a:spcAft>
              <a:buClr>
                <a:schemeClr val="lt1"/>
              </a:buClr>
              <a:buSzPts val="1400"/>
              <a:buFont typeface="IBM Plex Sans"/>
              <a:buChar char="•"/>
              <a:defRPr sz="1400" i="0" u="none" strike="noStrike" cap="none">
                <a:solidFill>
                  <a:schemeClr val="lt1"/>
                </a:solidFill>
                <a:latin typeface="IBM Plex Sans"/>
                <a:ea typeface="IBM Plex Sans"/>
                <a:cs typeface="IBM Plex Sans"/>
                <a:sym typeface="IBM Plex Sans"/>
              </a:defRPr>
            </a:lvl8pPr>
            <a:lvl9pPr marL="4114800" marR="0" lvl="8" indent="-317500" algn="l" rtl="0">
              <a:lnSpc>
                <a:spcPct val="90000"/>
              </a:lnSpc>
              <a:spcBef>
                <a:spcPts val="1600"/>
              </a:spcBef>
              <a:spcAft>
                <a:spcPts val="1600"/>
              </a:spcAft>
              <a:buClr>
                <a:schemeClr val="lt1"/>
              </a:buClr>
              <a:buSzPts val="1400"/>
              <a:buFont typeface="IBM Plex Sans"/>
              <a:buChar char="•"/>
              <a:defRPr sz="1400" i="0" u="none" strike="noStrike" cap="none">
                <a:solidFill>
                  <a:schemeClr val="lt1"/>
                </a:solidFill>
                <a:latin typeface="IBM Plex Sans"/>
                <a:ea typeface="IBM Plex Sans"/>
                <a:cs typeface="IBM Plex Sans"/>
                <a:sym typeface="IBM Plex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5  Closing Slide">
  <p:cSld name="Closing Slide">
    <p:spTree>
      <p:nvGrpSpPr>
        <p:cNvPr id="1" name="Shape 34"/>
        <p:cNvGrpSpPr/>
        <p:nvPr/>
      </p:nvGrpSpPr>
      <p:grpSpPr>
        <a:xfrm>
          <a:off x="0" y="0"/>
          <a:ext cx="0" cy="0"/>
          <a:chOff x="0" y="0"/>
          <a:chExt cx="0" cy="0"/>
        </a:xfrm>
      </p:grpSpPr>
      <p:sp>
        <p:nvSpPr>
          <p:cNvPr id="35" name="Google Shape;35;p8"/>
          <p:cNvSpPr/>
          <p:nvPr/>
        </p:nvSpPr>
        <p:spPr>
          <a:xfrm>
            <a:off x="0" y="0"/>
            <a:ext cx="4572000" cy="5143500"/>
          </a:xfrm>
          <a:prstGeom prst="rect">
            <a:avLst/>
          </a:prstGeom>
          <a:solidFill>
            <a:srgbClr val="00274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Barlow"/>
              <a:ea typeface="Barlow"/>
              <a:cs typeface="Barlow"/>
              <a:sym typeface="Barlow"/>
            </a:endParaRPr>
          </a:p>
        </p:txBody>
      </p:sp>
      <p:cxnSp>
        <p:nvCxnSpPr>
          <p:cNvPr id="36" name="Google Shape;36;p8"/>
          <p:cNvCxnSpPr/>
          <p:nvPr/>
        </p:nvCxnSpPr>
        <p:spPr>
          <a:xfrm>
            <a:off x="1" y="1657350"/>
            <a:ext cx="4572000" cy="0"/>
          </a:xfrm>
          <a:prstGeom prst="straightConnector1">
            <a:avLst/>
          </a:prstGeom>
          <a:noFill/>
          <a:ln w="9525" cap="flat" cmpd="sng">
            <a:solidFill>
              <a:srgbClr val="003D77"/>
            </a:solidFill>
            <a:prstDash val="solid"/>
            <a:miter lim="800000"/>
            <a:headEnd type="none" w="sm" len="sm"/>
            <a:tailEnd type="none" w="sm" len="sm"/>
          </a:ln>
        </p:spPr>
      </p:cxnSp>
      <p:cxnSp>
        <p:nvCxnSpPr>
          <p:cNvPr id="37" name="Google Shape;37;p8"/>
          <p:cNvCxnSpPr/>
          <p:nvPr/>
        </p:nvCxnSpPr>
        <p:spPr>
          <a:xfrm>
            <a:off x="1" y="3486150"/>
            <a:ext cx="4572000" cy="0"/>
          </a:xfrm>
          <a:prstGeom prst="straightConnector1">
            <a:avLst/>
          </a:prstGeom>
          <a:noFill/>
          <a:ln w="9525" cap="flat" cmpd="sng">
            <a:solidFill>
              <a:srgbClr val="003D77"/>
            </a:solidFill>
            <a:prstDash val="solid"/>
            <a:miter lim="800000"/>
            <a:headEnd type="none" w="sm" len="sm"/>
            <a:tailEnd type="none" w="sm" len="sm"/>
          </a:ln>
        </p:spPr>
      </p:cxnSp>
      <p:sp>
        <p:nvSpPr>
          <p:cNvPr id="38" name="Google Shape;38;p8"/>
          <p:cNvSpPr/>
          <p:nvPr/>
        </p:nvSpPr>
        <p:spPr>
          <a:xfrm>
            <a:off x="4572000" y="0"/>
            <a:ext cx="4572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Barlow"/>
              <a:ea typeface="Barlow"/>
              <a:cs typeface="Barlow"/>
              <a:sym typeface="Barlow"/>
            </a:endParaRPr>
          </a:p>
        </p:txBody>
      </p:sp>
      <p:pic>
        <p:nvPicPr>
          <p:cNvPr id="39" name="Google Shape;39;p8"/>
          <p:cNvPicPr preferRelativeResize="0"/>
          <p:nvPr/>
        </p:nvPicPr>
        <p:blipFill rotWithShape="1">
          <a:blip r:embed="rId2">
            <a:alphaModFix/>
          </a:blip>
          <a:srcRect/>
          <a:stretch/>
        </p:blipFill>
        <p:spPr>
          <a:xfrm>
            <a:off x="1714500" y="3829050"/>
            <a:ext cx="1143000" cy="714796"/>
          </a:xfrm>
          <a:prstGeom prst="rect">
            <a:avLst/>
          </a:prstGeom>
          <a:noFill/>
          <a:ln>
            <a:noFill/>
          </a:ln>
        </p:spPr>
      </p:pic>
      <p:sp>
        <p:nvSpPr>
          <p:cNvPr id="40" name="Google Shape;40;p8"/>
          <p:cNvSpPr txBox="1">
            <a:spLocks noGrp="1"/>
          </p:cNvSpPr>
          <p:nvPr>
            <p:ph type="body" idx="1"/>
          </p:nvPr>
        </p:nvSpPr>
        <p:spPr>
          <a:xfrm>
            <a:off x="4743450" y="157373"/>
            <a:ext cx="4229100" cy="4800600"/>
          </a:xfrm>
          <a:prstGeom prst="rect">
            <a:avLst/>
          </a:prstGeom>
          <a:solidFill>
            <a:schemeClr val="lt1"/>
          </a:solid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274C"/>
              </a:buClr>
              <a:buSzPts val="1800"/>
              <a:buFont typeface="IBM Plex Sans"/>
              <a:buNone/>
              <a:defRPr sz="1800" b="1" i="0" u="none" strike="noStrike" cap="none">
                <a:solidFill>
                  <a:srgbClr val="00274C"/>
                </a:solidFill>
                <a:latin typeface="IBM Plex Sans"/>
                <a:ea typeface="IBM Plex Sans"/>
                <a:cs typeface="IBM Plex Sans"/>
                <a:sym typeface="IBM Plex Sans"/>
              </a:defRPr>
            </a:lvl1pPr>
            <a:lvl2pPr marL="914400" marR="0" lvl="1" indent="-228600" algn="l" rtl="0">
              <a:lnSpc>
                <a:spcPct val="100000"/>
              </a:lnSpc>
              <a:spcBef>
                <a:spcPts val="0"/>
              </a:spcBef>
              <a:spcAft>
                <a:spcPts val="0"/>
              </a:spcAft>
              <a:buClr>
                <a:schemeClr val="dk1"/>
              </a:buClr>
              <a:buSzPts val="1800"/>
              <a:buFont typeface="IBM Plex Sans"/>
              <a:buNone/>
              <a:defRPr sz="1800" i="0" u="none" strike="noStrike" cap="none">
                <a:solidFill>
                  <a:schemeClr val="dk1"/>
                </a:solidFill>
                <a:latin typeface="IBM Plex Sans"/>
                <a:ea typeface="IBM Plex Sans"/>
                <a:cs typeface="IBM Plex Sans"/>
                <a:sym typeface="IBM Plex Sans"/>
              </a:defRPr>
            </a:lvl2pPr>
            <a:lvl3pPr marL="1371600" marR="0" lvl="2" indent="-323850" algn="l" rtl="0">
              <a:lnSpc>
                <a:spcPct val="90000"/>
              </a:lnSpc>
              <a:spcBef>
                <a:spcPts val="900"/>
              </a:spcBef>
              <a:spcAft>
                <a:spcPts val="0"/>
              </a:spcAft>
              <a:buClr>
                <a:srgbClr val="7F7F7F"/>
              </a:buClr>
              <a:buSzPts val="1500"/>
              <a:buFont typeface="IBM Plex Sans"/>
              <a:buChar char="•"/>
              <a:defRPr sz="1500" i="0" u="none" strike="noStrike" cap="none">
                <a:solidFill>
                  <a:srgbClr val="7F7F7F"/>
                </a:solidFill>
                <a:latin typeface="IBM Plex Sans"/>
                <a:ea typeface="IBM Plex Sans"/>
                <a:cs typeface="IBM Plex Sans"/>
                <a:sym typeface="IBM Plex Sans"/>
              </a:defRPr>
            </a:lvl3pPr>
            <a:lvl4pPr marL="1828800" marR="0" lvl="3" indent="-317500" algn="l" rtl="0">
              <a:lnSpc>
                <a:spcPct val="90000"/>
              </a:lnSpc>
              <a:spcBef>
                <a:spcPts val="1600"/>
              </a:spcBef>
              <a:spcAft>
                <a:spcPts val="0"/>
              </a:spcAft>
              <a:buClr>
                <a:srgbClr val="7F7F7F"/>
              </a:buClr>
              <a:buSzPts val="1400"/>
              <a:buFont typeface="IBM Plex Sans"/>
              <a:buChar char="•"/>
              <a:defRPr sz="1400" i="0" u="none" strike="noStrike" cap="none">
                <a:solidFill>
                  <a:srgbClr val="7F7F7F"/>
                </a:solidFill>
                <a:latin typeface="IBM Plex Sans"/>
                <a:ea typeface="IBM Plex Sans"/>
                <a:cs typeface="IBM Plex Sans"/>
                <a:sym typeface="IBM Plex Sans"/>
              </a:defRPr>
            </a:lvl4pPr>
            <a:lvl5pPr marL="2286000" marR="0" lvl="4" indent="-317500" algn="l" rtl="0">
              <a:lnSpc>
                <a:spcPct val="90000"/>
              </a:lnSpc>
              <a:spcBef>
                <a:spcPts val="1600"/>
              </a:spcBef>
              <a:spcAft>
                <a:spcPts val="0"/>
              </a:spcAft>
              <a:buClr>
                <a:srgbClr val="7F7F7F"/>
              </a:buClr>
              <a:buSzPts val="1400"/>
              <a:buFont typeface="IBM Plex Sans"/>
              <a:buChar char="•"/>
              <a:defRPr sz="1400" i="0" u="none" strike="noStrike" cap="none">
                <a:solidFill>
                  <a:srgbClr val="7F7F7F"/>
                </a:solidFill>
                <a:latin typeface="IBM Plex Sans"/>
                <a:ea typeface="IBM Plex Sans"/>
                <a:cs typeface="IBM Plex Sans"/>
                <a:sym typeface="IBM Plex Sans"/>
              </a:defRPr>
            </a:lvl5pPr>
            <a:lvl6pPr marL="2743200" marR="0" lvl="5" indent="-317500" algn="l" rtl="0">
              <a:lnSpc>
                <a:spcPct val="90000"/>
              </a:lnSpc>
              <a:spcBef>
                <a:spcPts val="1600"/>
              </a:spcBef>
              <a:spcAft>
                <a:spcPts val="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6pPr>
            <a:lvl7pPr marL="3200400" marR="0" lvl="6" indent="-317500" algn="l" rtl="0">
              <a:lnSpc>
                <a:spcPct val="90000"/>
              </a:lnSpc>
              <a:spcBef>
                <a:spcPts val="1600"/>
              </a:spcBef>
              <a:spcAft>
                <a:spcPts val="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7pPr>
            <a:lvl8pPr marL="3657600" marR="0" lvl="7" indent="-317500" algn="l" rtl="0">
              <a:lnSpc>
                <a:spcPct val="90000"/>
              </a:lnSpc>
              <a:spcBef>
                <a:spcPts val="1600"/>
              </a:spcBef>
              <a:spcAft>
                <a:spcPts val="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8pPr>
            <a:lvl9pPr marL="4114800" marR="0" lvl="8" indent="-317500" algn="l" rtl="0">
              <a:lnSpc>
                <a:spcPct val="90000"/>
              </a:lnSpc>
              <a:spcBef>
                <a:spcPts val="1600"/>
              </a:spcBef>
              <a:spcAft>
                <a:spcPts val="1600"/>
              </a:spcAft>
              <a:buClr>
                <a:schemeClr val="dk1"/>
              </a:buClr>
              <a:buSzPts val="1400"/>
              <a:buFont typeface="IBM Plex Sans"/>
              <a:buChar char="•"/>
              <a:defRPr sz="1400" i="0" u="none" strike="noStrike" cap="none">
                <a:solidFill>
                  <a:schemeClr val="dk1"/>
                </a:solidFill>
                <a:latin typeface="IBM Plex Sans"/>
                <a:ea typeface="IBM Plex Sans"/>
                <a:cs typeface="IBM Plex Sans"/>
                <a:sym typeface="IBM Plex Sans"/>
              </a:defRPr>
            </a:lvl9pPr>
          </a:lstStyle>
          <a:p>
            <a:endParaRPr/>
          </a:p>
        </p:txBody>
      </p:sp>
      <p:sp>
        <p:nvSpPr>
          <p:cNvPr id="41" name="Google Shape;41;p8"/>
          <p:cNvSpPr txBox="1"/>
          <p:nvPr/>
        </p:nvSpPr>
        <p:spPr>
          <a:xfrm>
            <a:off x="114299" y="1743496"/>
            <a:ext cx="4343400" cy="1628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2700"/>
              <a:buFont typeface="Barlow"/>
              <a:buNone/>
            </a:pPr>
            <a:r>
              <a:rPr lang="en" sz="2700" b="1" dirty="0">
                <a:solidFill>
                  <a:schemeClr val="lt1"/>
                </a:solidFill>
                <a:latin typeface="IBM Plex Sans"/>
                <a:ea typeface="IBM Plex Sans"/>
                <a:cs typeface="IBM Plex Sans"/>
                <a:sym typeface="IBM Plex Sans"/>
              </a:rPr>
              <a:t>THANK YOU</a:t>
            </a:r>
            <a:endParaRPr sz="1100" b="1" dirty="0">
              <a:latin typeface="IBM Plex Sans"/>
              <a:ea typeface="IBM Plex Sans"/>
              <a:cs typeface="IBM Plex Sans"/>
              <a:sym typeface="IBM Plex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3.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1198179" y="1515324"/>
            <a:ext cx="6579475" cy="870523"/>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solidFill>
                  <a:srgbClr val="FFCB05"/>
                </a:solidFill>
              </a:rPr>
              <a:t>Cornelius A. James, MD</a:t>
            </a:r>
          </a:p>
          <a:p>
            <a:pPr marL="0" lvl="0" indent="0" algn="ctr" rtl="0">
              <a:spcBef>
                <a:spcPts val="0"/>
              </a:spcBef>
              <a:spcAft>
                <a:spcPts val="1600"/>
              </a:spcAft>
              <a:buNone/>
            </a:pPr>
            <a:r>
              <a:rPr lang="en-US" dirty="0">
                <a:solidFill>
                  <a:srgbClr val="FFCB05"/>
                </a:solidFill>
              </a:rPr>
              <a:t>Associate Program Director, Internal Medicine Residency  </a:t>
            </a:r>
            <a:endParaRPr dirty="0">
              <a:solidFill>
                <a:srgbClr val="FFCB05"/>
              </a:solidFill>
            </a:endParaRPr>
          </a:p>
        </p:txBody>
      </p:sp>
      <p:sp>
        <p:nvSpPr>
          <p:cNvPr id="48" name="Google Shape;48;p9"/>
          <p:cNvSpPr txBox="1">
            <a:spLocks noGrp="1"/>
          </p:cNvSpPr>
          <p:nvPr>
            <p:ph type="title"/>
          </p:nvPr>
        </p:nvSpPr>
        <p:spPr>
          <a:xfrm>
            <a:off x="628650" y="258694"/>
            <a:ext cx="7872600" cy="137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Diversity, Equity and Inclusion </a:t>
            </a:r>
            <a:endParaRPr dirty="0"/>
          </a:p>
        </p:txBody>
      </p:sp>
      <p:pic>
        <p:nvPicPr>
          <p:cNvPr id="3" name="Picture 2">
            <a:extLst>
              <a:ext uri="{FF2B5EF4-FFF2-40B4-BE49-F238E27FC236}">
                <a16:creationId xmlns:a16="http://schemas.microsoft.com/office/drawing/2014/main" id="{E38F9941-3609-6341-0D65-51A17B3F77EF}"/>
              </a:ext>
            </a:extLst>
          </p:cNvPr>
          <p:cNvPicPr>
            <a:picLocks noChangeAspect="1"/>
          </p:cNvPicPr>
          <p:nvPr/>
        </p:nvPicPr>
        <p:blipFill rotWithShape="1">
          <a:blip r:embed="rId5">
            <a:extLst>
              <a:ext uri="{28A0092B-C50C-407E-A947-70E740481C1C}">
                <a14:useLocalDpi xmlns:a14="http://schemas.microsoft.com/office/drawing/2010/main" val="0"/>
              </a:ext>
            </a:extLst>
          </a:blip>
          <a:srcRect t="8454" b="13038"/>
          <a:stretch/>
        </p:blipFill>
        <p:spPr>
          <a:xfrm>
            <a:off x="650503" y="2914684"/>
            <a:ext cx="1690169" cy="1990383"/>
          </a:xfrm>
          <a:prstGeom prst="rect">
            <a:avLst/>
          </a:prstGeom>
        </p:spPr>
      </p:pic>
      <p:pic>
        <p:nvPicPr>
          <p:cNvPr id="2" name="Audio Recording Oct 3, 2022 at 9:41:33 PM" descr="Audio Recording Oct 3, 2022 at 9:41:33 PM">
            <a:hlinkClick r:id="" action="ppaction://media"/>
            <a:extLst>
              <a:ext uri="{FF2B5EF4-FFF2-40B4-BE49-F238E27FC236}">
                <a16:creationId xmlns:a16="http://schemas.microsoft.com/office/drawing/2014/main" id="{95192F74-A87F-15EC-44BE-65A742190B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6551" y="4413301"/>
            <a:ext cx="647071" cy="647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8141-EFC7-D3A4-CC46-747A8BAEC350}"/>
              </a:ext>
            </a:extLst>
          </p:cNvPr>
          <p:cNvSpPr>
            <a:spLocks noGrp="1"/>
          </p:cNvSpPr>
          <p:nvPr>
            <p:ph type="title"/>
          </p:nvPr>
        </p:nvSpPr>
        <p:spPr>
          <a:xfrm>
            <a:off x="114300" y="114300"/>
            <a:ext cx="3543300" cy="1043940"/>
          </a:xfrm>
        </p:spPr>
        <p:txBody>
          <a:bodyPr/>
          <a:lstStyle/>
          <a:p>
            <a:r>
              <a:rPr lang="en-US" sz="4000" dirty="0"/>
              <a:t>Curriculum </a:t>
            </a:r>
          </a:p>
        </p:txBody>
      </p:sp>
      <p:sp>
        <p:nvSpPr>
          <p:cNvPr id="3" name="Text Placeholder 2">
            <a:extLst>
              <a:ext uri="{FF2B5EF4-FFF2-40B4-BE49-F238E27FC236}">
                <a16:creationId xmlns:a16="http://schemas.microsoft.com/office/drawing/2014/main" id="{6499A302-2329-F0FE-D35A-CDAA61BD2038}"/>
              </a:ext>
            </a:extLst>
          </p:cNvPr>
          <p:cNvSpPr>
            <a:spLocks noGrp="1"/>
          </p:cNvSpPr>
          <p:nvPr>
            <p:ph type="body" idx="1"/>
          </p:nvPr>
        </p:nvSpPr>
        <p:spPr>
          <a:xfrm>
            <a:off x="4572000" y="114300"/>
            <a:ext cx="4456500" cy="4629300"/>
          </a:xfrm>
        </p:spPr>
        <p:txBody>
          <a:bodyPr/>
          <a:lstStyle/>
          <a:p>
            <a:pPr marL="95250" indent="0">
              <a:buNone/>
            </a:pPr>
            <a:r>
              <a:rPr lang="en-US" dirty="0"/>
              <a:t>Didactics and Clinical Experiences </a:t>
            </a:r>
          </a:p>
          <a:p>
            <a:pPr lvl="1"/>
            <a:r>
              <a:rPr lang="en-US" dirty="0"/>
              <a:t>Diverse population of patients </a:t>
            </a:r>
          </a:p>
          <a:p>
            <a:pPr lvl="1"/>
            <a:r>
              <a:rPr lang="en-US" dirty="0"/>
              <a:t>Morning reports and noon conferences </a:t>
            </a:r>
          </a:p>
          <a:p>
            <a:pPr lvl="1"/>
            <a:r>
              <a:rPr lang="en-US" dirty="0"/>
              <a:t>Implicit and structural bias curriculum </a:t>
            </a:r>
          </a:p>
          <a:p>
            <a:pPr lvl="1"/>
            <a:r>
              <a:rPr lang="en-US" dirty="0"/>
              <a:t>Underserved Electives </a:t>
            </a:r>
          </a:p>
        </p:txBody>
      </p:sp>
      <p:pic>
        <p:nvPicPr>
          <p:cNvPr id="6" name="Picture 5" descr="A group of people in a meeting&#10;&#10;Description automatically generated with medium confidence">
            <a:extLst>
              <a:ext uri="{FF2B5EF4-FFF2-40B4-BE49-F238E27FC236}">
                <a16:creationId xmlns:a16="http://schemas.microsoft.com/office/drawing/2014/main" id="{E11A6098-A7CA-E93E-55D5-F99E074A03CB}"/>
              </a:ext>
            </a:extLst>
          </p:cNvPr>
          <p:cNvPicPr>
            <a:picLocks noChangeAspect="1"/>
          </p:cNvPicPr>
          <p:nvPr/>
        </p:nvPicPr>
        <p:blipFill>
          <a:blip r:embed="rId4"/>
          <a:stretch>
            <a:fillRect/>
          </a:stretch>
        </p:blipFill>
        <p:spPr>
          <a:xfrm>
            <a:off x="114299" y="1455481"/>
            <a:ext cx="4183712" cy="3137784"/>
          </a:xfrm>
          <a:prstGeom prst="rect">
            <a:avLst/>
          </a:prstGeom>
        </p:spPr>
      </p:pic>
      <p:pic>
        <p:nvPicPr>
          <p:cNvPr id="4" name="Audio Recording Oct 3, 2022 at 9:59:20 PM" descr="Audio Recording Oct 3, 2022 at 9:59:20 PM">
            <a:hlinkClick r:id="" action="ppaction://media"/>
            <a:extLst>
              <a:ext uri="{FF2B5EF4-FFF2-40B4-BE49-F238E27FC236}">
                <a16:creationId xmlns:a16="http://schemas.microsoft.com/office/drawing/2014/main" id="{7B7C9773-3D7A-B48B-FC60-357A04541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2560" y="4234923"/>
            <a:ext cx="764742" cy="764742"/>
          </a:xfrm>
          <a:prstGeom prst="rect">
            <a:avLst/>
          </a:prstGeom>
        </p:spPr>
      </p:pic>
      <p:pic>
        <p:nvPicPr>
          <p:cNvPr id="5" name="Picture 4" descr="Logo&#10;&#10;Description automatically generated">
            <a:extLst>
              <a:ext uri="{FF2B5EF4-FFF2-40B4-BE49-F238E27FC236}">
                <a16:creationId xmlns:a16="http://schemas.microsoft.com/office/drawing/2014/main" id="{E9477CFA-006C-1C35-4325-3A468F3F56A1}"/>
              </a:ext>
            </a:extLst>
          </p:cNvPr>
          <p:cNvPicPr>
            <a:picLocks noChangeAspect="1"/>
          </p:cNvPicPr>
          <p:nvPr/>
        </p:nvPicPr>
        <p:blipFill>
          <a:blip r:embed="rId6"/>
          <a:stretch>
            <a:fillRect/>
          </a:stretch>
        </p:blipFill>
        <p:spPr>
          <a:xfrm>
            <a:off x="7806413" y="143835"/>
            <a:ext cx="1222087" cy="764742"/>
          </a:xfrm>
          <a:prstGeom prst="rect">
            <a:avLst/>
          </a:prstGeom>
        </p:spPr>
      </p:pic>
    </p:spTree>
    <p:extLst>
      <p:ext uri="{BB962C8B-B14F-4D97-AF65-F5344CB8AC3E}">
        <p14:creationId xmlns:p14="http://schemas.microsoft.com/office/powerpoint/2010/main" val="889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36B3-163D-8639-9999-F4C6B95EE731}"/>
              </a:ext>
            </a:extLst>
          </p:cNvPr>
          <p:cNvSpPr>
            <a:spLocks noGrp="1"/>
          </p:cNvSpPr>
          <p:nvPr>
            <p:ph type="title"/>
          </p:nvPr>
        </p:nvSpPr>
        <p:spPr>
          <a:xfrm>
            <a:off x="114300" y="114300"/>
            <a:ext cx="3774948" cy="4629300"/>
          </a:xfrm>
        </p:spPr>
        <p:txBody>
          <a:bodyPr/>
          <a:lstStyle/>
          <a:p>
            <a:r>
              <a:rPr lang="en-US" sz="3200" dirty="0"/>
              <a:t>Committed to Caring for the Underserved </a:t>
            </a:r>
          </a:p>
        </p:txBody>
      </p:sp>
      <p:sp>
        <p:nvSpPr>
          <p:cNvPr id="3" name="Text Placeholder 2">
            <a:extLst>
              <a:ext uri="{FF2B5EF4-FFF2-40B4-BE49-F238E27FC236}">
                <a16:creationId xmlns:a16="http://schemas.microsoft.com/office/drawing/2014/main" id="{A9C1164A-6396-40EB-E7D2-66DE8BA27202}"/>
              </a:ext>
            </a:extLst>
          </p:cNvPr>
          <p:cNvSpPr>
            <a:spLocks noGrp="1"/>
          </p:cNvSpPr>
          <p:nvPr>
            <p:ph type="body" idx="1"/>
          </p:nvPr>
        </p:nvSpPr>
        <p:spPr>
          <a:xfrm>
            <a:off x="3739825" y="106680"/>
            <a:ext cx="5184719" cy="4914900"/>
          </a:xfrm>
        </p:spPr>
        <p:txBody>
          <a:bodyPr/>
          <a:lstStyle/>
          <a:p>
            <a:pPr lvl="1"/>
            <a:r>
              <a:rPr lang="en-US" sz="1400" dirty="0"/>
              <a:t>Hamilton Clinic (Flint, MI)</a:t>
            </a:r>
          </a:p>
          <a:p>
            <a:pPr lvl="1"/>
            <a:r>
              <a:rPr lang="en-US" sz="1400" dirty="0"/>
              <a:t>Hope Clinic (Westland, MI) </a:t>
            </a:r>
          </a:p>
          <a:p>
            <a:pPr lvl="1"/>
            <a:r>
              <a:rPr lang="en-US" sz="1400" dirty="0"/>
              <a:t>Rural Health Elective (Cadillac, MI) </a:t>
            </a:r>
          </a:p>
          <a:p>
            <a:pPr lvl="1"/>
            <a:r>
              <a:rPr lang="en-US" sz="1400" dirty="0"/>
              <a:t>Women’s Correctional Facility (Ypsilanti, MI) </a:t>
            </a:r>
          </a:p>
          <a:p>
            <a:pPr lvl="1"/>
            <a:r>
              <a:rPr lang="en-US" sz="1400" dirty="0"/>
              <a:t>Chass Clinic  (Detroit, MI) </a:t>
            </a:r>
          </a:p>
          <a:p>
            <a:pPr lvl="1"/>
            <a:r>
              <a:rPr lang="en-US" sz="1400" dirty="0"/>
              <a:t>ACT Rotation (Ann Arbor, MI) </a:t>
            </a:r>
          </a:p>
          <a:p>
            <a:pPr lvl="1"/>
            <a:r>
              <a:rPr lang="en-US" sz="1400" dirty="0"/>
              <a:t>Delonis Clinic (Ann Arbor, MI)</a:t>
            </a:r>
          </a:p>
          <a:p>
            <a:pPr lvl="1"/>
            <a:r>
              <a:rPr lang="en-US" sz="1400" dirty="0"/>
              <a:t>Packard Health (Ann Arbor, MI) </a:t>
            </a:r>
          </a:p>
          <a:p>
            <a:pPr lvl="1"/>
            <a:r>
              <a:rPr lang="en-US" sz="1400" dirty="0"/>
              <a:t>U-M Student Run Free Clinic (Pinckney, MI)</a:t>
            </a:r>
          </a:p>
          <a:p>
            <a:pPr lvl="1"/>
            <a:r>
              <a:rPr lang="en-US" sz="1400" dirty="0"/>
              <a:t>Wolverine Street Medicine (Detroit, MI)</a:t>
            </a:r>
          </a:p>
          <a:p>
            <a:pPr lvl="1"/>
            <a:r>
              <a:rPr lang="en-US" sz="1400" dirty="0"/>
              <a:t>Migrant Farm Clinic (Adrian, MI) </a:t>
            </a:r>
          </a:p>
          <a:p>
            <a:pPr lvl="1"/>
            <a:r>
              <a:rPr lang="en-US" sz="1400" dirty="0"/>
              <a:t>Food Gatherers (Ann Arbor, MI)</a:t>
            </a:r>
          </a:p>
        </p:txBody>
      </p:sp>
      <p:pic>
        <p:nvPicPr>
          <p:cNvPr id="4" name="Audio Recording Oct 3, 2022 at 10:01:17 PM" descr="Audio Recording Oct 3, 2022 at 10:01:17 PM">
            <a:hlinkClick r:id="" action="ppaction://media"/>
            <a:extLst>
              <a:ext uri="{FF2B5EF4-FFF2-40B4-BE49-F238E27FC236}">
                <a16:creationId xmlns:a16="http://schemas.microsoft.com/office/drawing/2014/main" id="{A71DA4B1-87B6-2F64-950B-1E617FA089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5768" y="3840884"/>
            <a:ext cx="812800" cy="812800"/>
          </a:xfrm>
          <a:prstGeom prst="rect">
            <a:avLst/>
          </a:prstGeom>
        </p:spPr>
      </p:pic>
      <p:pic>
        <p:nvPicPr>
          <p:cNvPr id="5" name="Picture 4" descr="Logo&#10;&#10;Description automatically generated">
            <a:extLst>
              <a:ext uri="{FF2B5EF4-FFF2-40B4-BE49-F238E27FC236}">
                <a16:creationId xmlns:a16="http://schemas.microsoft.com/office/drawing/2014/main" id="{89A412E0-5C03-E789-CDA6-DE94026FC624}"/>
              </a:ext>
            </a:extLst>
          </p:cNvPr>
          <p:cNvPicPr>
            <a:picLocks noChangeAspect="1"/>
          </p:cNvPicPr>
          <p:nvPr/>
        </p:nvPicPr>
        <p:blipFill>
          <a:blip r:embed="rId5"/>
          <a:stretch>
            <a:fillRect/>
          </a:stretch>
        </p:blipFill>
        <p:spPr>
          <a:xfrm>
            <a:off x="315768" y="399900"/>
            <a:ext cx="1222087" cy="764742"/>
          </a:xfrm>
          <a:prstGeom prst="rect">
            <a:avLst/>
          </a:prstGeom>
        </p:spPr>
      </p:pic>
    </p:spTree>
    <p:extLst>
      <p:ext uri="{BB962C8B-B14F-4D97-AF65-F5344CB8AC3E}">
        <p14:creationId xmlns:p14="http://schemas.microsoft.com/office/powerpoint/2010/main" val="251441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4F575-953C-F0FC-3349-5702A6A23AC4}"/>
              </a:ext>
            </a:extLst>
          </p:cNvPr>
          <p:cNvSpPr>
            <a:spLocks noGrp="1"/>
          </p:cNvSpPr>
          <p:nvPr>
            <p:ph type="title"/>
          </p:nvPr>
        </p:nvSpPr>
        <p:spPr>
          <a:xfrm>
            <a:off x="114300" y="114300"/>
            <a:ext cx="4152900" cy="1799560"/>
          </a:xfrm>
        </p:spPr>
        <p:txBody>
          <a:bodyPr/>
          <a:lstStyle/>
          <a:p>
            <a:r>
              <a:rPr lang="en-US" sz="4000" dirty="0"/>
              <a:t>Scholarly Activity </a:t>
            </a:r>
          </a:p>
        </p:txBody>
      </p:sp>
      <p:sp>
        <p:nvSpPr>
          <p:cNvPr id="3" name="Text Placeholder 2">
            <a:extLst>
              <a:ext uri="{FF2B5EF4-FFF2-40B4-BE49-F238E27FC236}">
                <a16:creationId xmlns:a16="http://schemas.microsoft.com/office/drawing/2014/main" id="{25A6BAA2-55E3-5A39-EDC5-F85D14D01F82}"/>
              </a:ext>
            </a:extLst>
          </p:cNvPr>
          <p:cNvSpPr>
            <a:spLocks noGrp="1"/>
          </p:cNvSpPr>
          <p:nvPr>
            <p:ph type="body" idx="1"/>
          </p:nvPr>
        </p:nvSpPr>
        <p:spPr/>
        <p:txBody>
          <a:bodyPr/>
          <a:lstStyle/>
          <a:p>
            <a:pPr marL="95250" indent="0">
              <a:buNone/>
            </a:pPr>
            <a:r>
              <a:rPr lang="en-US" dirty="0"/>
              <a:t>    Funding Opportunities </a:t>
            </a:r>
          </a:p>
          <a:p>
            <a:pPr lvl="1"/>
            <a:r>
              <a:rPr lang="en-US" dirty="0"/>
              <a:t>GME Innovations Grant </a:t>
            </a:r>
          </a:p>
          <a:p>
            <a:pPr lvl="1"/>
            <a:r>
              <a:rPr lang="en-US" dirty="0"/>
              <a:t>Center for Research on Learning and Teaching </a:t>
            </a:r>
          </a:p>
          <a:p>
            <a:pPr lvl="1"/>
            <a:r>
              <a:rPr lang="en-US" dirty="0"/>
              <a:t>Phyllis M. Blackman Innovation Grants to Promote DEI </a:t>
            </a:r>
          </a:p>
        </p:txBody>
      </p:sp>
      <p:pic>
        <p:nvPicPr>
          <p:cNvPr id="5" name="Picture 4" descr="A group of people posing for a photo&#10;&#10;Description automatically generated">
            <a:extLst>
              <a:ext uri="{FF2B5EF4-FFF2-40B4-BE49-F238E27FC236}">
                <a16:creationId xmlns:a16="http://schemas.microsoft.com/office/drawing/2014/main" id="{1783CCD6-5989-C01B-BBF0-B4E9228F36CA}"/>
              </a:ext>
            </a:extLst>
          </p:cNvPr>
          <p:cNvPicPr>
            <a:picLocks noChangeAspect="1"/>
          </p:cNvPicPr>
          <p:nvPr/>
        </p:nvPicPr>
        <p:blipFill>
          <a:blip r:embed="rId4"/>
          <a:stretch>
            <a:fillRect/>
          </a:stretch>
        </p:blipFill>
        <p:spPr>
          <a:xfrm>
            <a:off x="196536" y="1913860"/>
            <a:ext cx="3689664" cy="1799560"/>
          </a:xfrm>
          <a:prstGeom prst="rect">
            <a:avLst/>
          </a:prstGeom>
        </p:spPr>
      </p:pic>
      <p:pic>
        <p:nvPicPr>
          <p:cNvPr id="4" name="Audio Recording Oct 3, 2022 at 10:01:57 PM" descr="Audio Recording Oct 3, 2022 at 10:01:57 PM">
            <a:hlinkClick r:id="" action="ppaction://media"/>
            <a:extLst>
              <a:ext uri="{FF2B5EF4-FFF2-40B4-BE49-F238E27FC236}">
                <a16:creationId xmlns:a16="http://schemas.microsoft.com/office/drawing/2014/main" id="{8941A627-B839-5F56-18A6-AF9413894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536" y="4106672"/>
            <a:ext cx="812800" cy="812800"/>
          </a:xfrm>
          <a:prstGeom prst="rect">
            <a:avLst/>
          </a:prstGeom>
        </p:spPr>
      </p:pic>
      <p:pic>
        <p:nvPicPr>
          <p:cNvPr id="6" name="Picture 5" descr="Logo&#10;&#10;Description automatically generated">
            <a:extLst>
              <a:ext uri="{FF2B5EF4-FFF2-40B4-BE49-F238E27FC236}">
                <a16:creationId xmlns:a16="http://schemas.microsoft.com/office/drawing/2014/main" id="{6FC3989C-457C-5AF7-74C6-12885AFF09D8}"/>
              </a:ext>
            </a:extLst>
          </p:cNvPr>
          <p:cNvPicPr>
            <a:picLocks noChangeAspect="1"/>
          </p:cNvPicPr>
          <p:nvPr/>
        </p:nvPicPr>
        <p:blipFill>
          <a:blip r:embed="rId6"/>
          <a:stretch>
            <a:fillRect/>
          </a:stretch>
        </p:blipFill>
        <p:spPr>
          <a:xfrm>
            <a:off x="7806413" y="249338"/>
            <a:ext cx="1222087" cy="764742"/>
          </a:xfrm>
          <a:prstGeom prst="rect">
            <a:avLst/>
          </a:prstGeom>
        </p:spPr>
      </p:pic>
    </p:spTree>
    <p:extLst>
      <p:ext uri="{BB962C8B-B14F-4D97-AF65-F5344CB8AC3E}">
        <p14:creationId xmlns:p14="http://schemas.microsoft.com/office/powerpoint/2010/main" val="371895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AD2BA1E6-5FB3-D1E6-F4EC-1CFD648702C9}"/>
              </a:ext>
            </a:extLst>
          </p:cNvPr>
          <p:cNvPicPr>
            <a:picLocks noChangeAspect="1"/>
          </p:cNvPicPr>
          <p:nvPr/>
        </p:nvPicPr>
        <p:blipFill>
          <a:blip r:embed="rId5"/>
          <a:stretch>
            <a:fillRect/>
          </a:stretch>
        </p:blipFill>
        <p:spPr>
          <a:xfrm>
            <a:off x="4572000" y="1254642"/>
            <a:ext cx="4529203" cy="3250904"/>
          </a:xfrm>
          <a:prstGeom prst="rect">
            <a:avLst/>
          </a:prstGeom>
        </p:spPr>
      </p:pic>
      <p:pic>
        <p:nvPicPr>
          <p:cNvPr id="2" name="Audio Recording Oct 3, 2022 at 10:03:45 PM" descr="Audio Recording Oct 3, 2022 at 10:03:45 PM">
            <a:hlinkClick r:id="" action="ppaction://media"/>
            <a:extLst>
              <a:ext uri="{FF2B5EF4-FFF2-40B4-BE49-F238E27FC236}">
                <a16:creationId xmlns:a16="http://schemas.microsoft.com/office/drawing/2014/main" id="{FD53C47F-06B1-1D60-1BD0-FF6ACF098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316" y="427376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1162-5C3A-97CB-EA63-62D3CBF21600}"/>
              </a:ext>
            </a:extLst>
          </p:cNvPr>
          <p:cNvSpPr>
            <a:spLocks noGrp="1"/>
          </p:cNvSpPr>
          <p:nvPr>
            <p:ph type="title"/>
          </p:nvPr>
        </p:nvSpPr>
        <p:spPr/>
        <p:txBody>
          <a:bodyPr/>
          <a:lstStyle/>
          <a:p>
            <a:r>
              <a:rPr lang="en-US" sz="4000" dirty="0"/>
              <a:t>Mission </a:t>
            </a:r>
          </a:p>
        </p:txBody>
      </p:sp>
      <p:sp>
        <p:nvSpPr>
          <p:cNvPr id="3" name="Text Placeholder 2">
            <a:extLst>
              <a:ext uri="{FF2B5EF4-FFF2-40B4-BE49-F238E27FC236}">
                <a16:creationId xmlns:a16="http://schemas.microsoft.com/office/drawing/2014/main" id="{FD4FC2FD-6E78-1A70-2C42-D28E4B8F54B0}"/>
              </a:ext>
            </a:extLst>
          </p:cNvPr>
          <p:cNvSpPr>
            <a:spLocks noGrp="1"/>
          </p:cNvSpPr>
          <p:nvPr>
            <p:ph type="body" idx="1"/>
          </p:nvPr>
        </p:nvSpPr>
        <p:spPr/>
        <p:txBody>
          <a:bodyPr/>
          <a:lstStyle/>
          <a:p>
            <a:pPr marL="95250" indent="0">
              <a:buNone/>
            </a:pPr>
            <a:r>
              <a:rPr lang="en-US" i="1" dirty="0"/>
              <a:t>The U-M Internal Medicine Residency Program is committed to providing world-class training in an environment that values the experiences, characteristics, backgrounds, and opinions of every individual. Our residents, faculty and staff will be representative of the populations we serve, while exemplifying cultural humility, as we lead efforts to ensure that health care is equitable for all. </a:t>
            </a:r>
          </a:p>
        </p:txBody>
      </p:sp>
      <p:pic>
        <p:nvPicPr>
          <p:cNvPr id="6" name="Picture 5" descr="Logo&#10;&#10;Description automatically generated">
            <a:extLst>
              <a:ext uri="{FF2B5EF4-FFF2-40B4-BE49-F238E27FC236}">
                <a16:creationId xmlns:a16="http://schemas.microsoft.com/office/drawing/2014/main" id="{3970CAF3-16F3-816B-F392-38B3FD30797E}"/>
              </a:ext>
            </a:extLst>
          </p:cNvPr>
          <p:cNvPicPr>
            <a:picLocks noChangeAspect="1"/>
          </p:cNvPicPr>
          <p:nvPr/>
        </p:nvPicPr>
        <p:blipFill>
          <a:blip r:embed="rId4"/>
          <a:stretch>
            <a:fillRect/>
          </a:stretch>
        </p:blipFill>
        <p:spPr>
          <a:xfrm>
            <a:off x="315768" y="399900"/>
            <a:ext cx="1222087" cy="764742"/>
          </a:xfrm>
          <a:prstGeom prst="rect">
            <a:avLst/>
          </a:prstGeom>
        </p:spPr>
      </p:pic>
      <p:pic>
        <p:nvPicPr>
          <p:cNvPr id="8" name="Audio Recording Oct 3, 2022 at 10:20:42 PM" descr="Audio Recording Oct 3, 2022 at 10:20:42 PM">
            <a:hlinkClick r:id="" action="ppaction://media"/>
            <a:extLst>
              <a:ext uri="{FF2B5EF4-FFF2-40B4-BE49-F238E27FC236}">
                <a16:creationId xmlns:a16="http://schemas.microsoft.com/office/drawing/2014/main" id="{C8F8F2D0-9BA1-1A76-41BE-81F4CBB533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3883" y="4191255"/>
            <a:ext cx="552345" cy="552345"/>
          </a:xfrm>
          <a:prstGeom prst="rect">
            <a:avLst/>
          </a:prstGeom>
        </p:spPr>
      </p:pic>
    </p:spTree>
    <p:extLst>
      <p:ext uri="{BB962C8B-B14F-4D97-AF65-F5344CB8AC3E}">
        <p14:creationId xmlns:p14="http://schemas.microsoft.com/office/powerpoint/2010/main" val="8518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0" y="228600"/>
            <a:ext cx="3460750" cy="1005000"/>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Clr>
                <a:schemeClr val="lt1"/>
              </a:buClr>
              <a:buSzPts val="3600"/>
              <a:buFont typeface="Barlow"/>
              <a:buNone/>
            </a:pPr>
            <a:r>
              <a:rPr lang="en-US" sz="4000" dirty="0">
                <a:latin typeface="Barlow"/>
                <a:ea typeface="Barlow"/>
                <a:cs typeface="Barlow"/>
                <a:sym typeface="Barlow"/>
              </a:rPr>
              <a:t>Relationships </a:t>
            </a:r>
          </a:p>
        </p:txBody>
      </p:sp>
      <p:graphicFrame>
        <p:nvGraphicFramePr>
          <p:cNvPr id="5" name="Diagram 4">
            <a:extLst>
              <a:ext uri="{FF2B5EF4-FFF2-40B4-BE49-F238E27FC236}">
                <a16:creationId xmlns:a16="http://schemas.microsoft.com/office/drawing/2014/main" id="{08F1BAC3-D669-FF7B-B4FF-DEB90F2C408F}"/>
              </a:ext>
            </a:extLst>
          </p:cNvPr>
          <p:cNvGraphicFramePr/>
          <p:nvPr>
            <p:extLst>
              <p:ext uri="{D42A27DB-BD31-4B8C-83A1-F6EECF244321}">
                <p14:modId xmlns:p14="http://schemas.microsoft.com/office/powerpoint/2010/main" val="3819278567"/>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Recording Oct 3, 2022 at 9:43:15 PM" descr="Audio Recording Oct 3, 2022 at 9:43:15 PM">
            <a:hlinkClick r:id="" action="ppaction://media"/>
            <a:extLst>
              <a:ext uri="{FF2B5EF4-FFF2-40B4-BE49-F238E27FC236}">
                <a16:creationId xmlns:a16="http://schemas.microsoft.com/office/drawing/2014/main" id="{EF1A31CA-E515-09A8-B260-6A4E3C6B37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22042" y="4399710"/>
            <a:ext cx="610439" cy="610439"/>
          </a:xfrm>
          <a:prstGeom prst="rect">
            <a:avLst/>
          </a:prstGeom>
        </p:spPr>
      </p:pic>
      <p:pic>
        <p:nvPicPr>
          <p:cNvPr id="3" name="Picture 2" descr="Logo&#10;&#10;Description automatically generated">
            <a:extLst>
              <a:ext uri="{FF2B5EF4-FFF2-40B4-BE49-F238E27FC236}">
                <a16:creationId xmlns:a16="http://schemas.microsoft.com/office/drawing/2014/main" id="{EC8BBD6A-DF21-418C-D04B-E202AA8CF78C}"/>
              </a:ext>
            </a:extLst>
          </p:cNvPr>
          <p:cNvPicPr>
            <a:picLocks noChangeAspect="1"/>
          </p:cNvPicPr>
          <p:nvPr/>
        </p:nvPicPr>
        <p:blipFill>
          <a:blip r:embed="rId11"/>
          <a:stretch>
            <a:fillRect/>
          </a:stretch>
        </p:blipFill>
        <p:spPr>
          <a:xfrm>
            <a:off x="7610395" y="348729"/>
            <a:ext cx="1222087" cy="7647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42AAB5-1BEE-6754-1727-2C2616153183}"/>
              </a:ext>
            </a:extLst>
          </p:cNvPr>
          <p:cNvSpPr>
            <a:spLocks noGrp="1"/>
          </p:cNvSpPr>
          <p:nvPr>
            <p:ph type="body" idx="1"/>
          </p:nvPr>
        </p:nvSpPr>
        <p:spPr>
          <a:xfrm>
            <a:off x="4438650" y="1568450"/>
            <a:ext cx="4589850" cy="3175150"/>
          </a:xfrm>
        </p:spPr>
        <p:txBody>
          <a:bodyPr/>
          <a:lstStyle/>
          <a:p>
            <a:r>
              <a:rPr lang="en-US" dirty="0"/>
              <a:t>Office of Diversity, Equity, and Inclusion</a:t>
            </a:r>
          </a:p>
          <a:p>
            <a:pPr lvl="1"/>
            <a:r>
              <a:rPr lang="en-US" dirty="0"/>
              <a:t>Institutional  Initiatives </a:t>
            </a:r>
          </a:p>
          <a:p>
            <a:pPr lvl="1"/>
            <a:r>
              <a:rPr lang="en-US" dirty="0"/>
              <a:t>From DEI 1.0 to DEI 2.0 </a:t>
            </a:r>
          </a:p>
          <a:p>
            <a:pPr lvl="1"/>
            <a:r>
              <a:rPr lang="en-US" dirty="0"/>
              <a:t>Chief Diversity Officer </a:t>
            </a:r>
          </a:p>
          <a:p>
            <a:pPr lvl="1"/>
            <a:endParaRPr lang="en-US" dirty="0"/>
          </a:p>
        </p:txBody>
      </p:sp>
      <p:pic>
        <p:nvPicPr>
          <p:cNvPr id="5" name="Picture 4" descr="Logo, company name&#10;&#10;Description automatically generated">
            <a:extLst>
              <a:ext uri="{FF2B5EF4-FFF2-40B4-BE49-F238E27FC236}">
                <a16:creationId xmlns:a16="http://schemas.microsoft.com/office/drawing/2014/main" id="{D2B967EE-0EA5-B530-AD49-37857C2B402B}"/>
              </a:ext>
            </a:extLst>
          </p:cNvPr>
          <p:cNvPicPr>
            <a:picLocks noChangeAspect="1"/>
          </p:cNvPicPr>
          <p:nvPr/>
        </p:nvPicPr>
        <p:blipFill>
          <a:blip r:embed="rId5"/>
          <a:stretch>
            <a:fillRect/>
          </a:stretch>
        </p:blipFill>
        <p:spPr>
          <a:xfrm>
            <a:off x="1260475" y="161001"/>
            <a:ext cx="6623050" cy="1001806"/>
          </a:xfrm>
          <a:prstGeom prst="rect">
            <a:avLst/>
          </a:prstGeom>
        </p:spPr>
      </p:pic>
      <p:pic>
        <p:nvPicPr>
          <p:cNvPr id="9" name="Picture 8" descr="A person giving a presentation to an audience&#10;&#10;Description automatically generated with medium confidence">
            <a:extLst>
              <a:ext uri="{FF2B5EF4-FFF2-40B4-BE49-F238E27FC236}">
                <a16:creationId xmlns:a16="http://schemas.microsoft.com/office/drawing/2014/main" id="{6BA543CE-36D4-DD06-7800-E53CE721F863}"/>
              </a:ext>
            </a:extLst>
          </p:cNvPr>
          <p:cNvPicPr>
            <a:picLocks noChangeAspect="1"/>
          </p:cNvPicPr>
          <p:nvPr/>
        </p:nvPicPr>
        <p:blipFill>
          <a:blip r:embed="rId6"/>
          <a:stretch>
            <a:fillRect/>
          </a:stretch>
        </p:blipFill>
        <p:spPr>
          <a:xfrm>
            <a:off x="115500" y="1797050"/>
            <a:ext cx="4309332" cy="2527300"/>
          </a:xfrm>
          <a:prstGeom prst="rect">
            <a:avLst/>
          </a:prstGeom>
        </p:spPr>
      </p:pic>
      <p:pic>
        <p:nvPicPr>
          <p:cNvPr id="2" name="Audio Recording Oct 3, 2022 at 9:44:46 PM" descr="Audio Recording Oct 3, 2022 at 9:44:46 PM">
            <a:hlinkClick r:id="" action="ppaction://media"/>
            <a:extLst>
              <a:ext uri="{FF2B5EF4-FFF2-40B4-BE49-F238E27FC236}">
                <a16:creationId xmlns:a16="http://schemas.microsoft.com/office/drawing/2014/main" id="{DACA8779-2C8A-5ABF-D6FC-709F5AE97F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95488" y="4069326"/>
            <a:ext cx="661424" cy="661424"/>
          </a:xfrm>
          <a:prstGeom prst="rect">
            <a:avLst/>
          </a:prstGeom>
        </p:spPr>
      </p:pic>
    </p:spTree>
    <p:extLst>
      <p:ext uri="{BB962C8B-B14F-4D97-AF65-F5344CB8AC3E}">
        <p14:creationId xmlns:p14="http://schemas.microsoft.com/office/powerpoint/2010/main" val="1619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49FCE6-8FA0-9897-9856-BB4D4E8290AD}"/>
              </a:ext>
            </a:extLst>
          </p:cNvPr>
          <p:cNvSpPr>
            <a:spLocks noGrp="1"/>
          </p:cNvSpPr>
          <p:nvPr>
            <p:ph type="body" idx="1"/>
          </p:nvPr>
        </p:nvSpPr>
        <p:spPr>
          <a:xfrm>
            <a:off x="304800" y="1778000"/>
            <a:ext cx="8723700" cy="2965600"/>
          </a:xfrm>
        </p:spPr>
        <p:txBody>
          <a:bodyPr/>
          <a:lstStyle/>
          <a:p>
            <a:r>
              <a:rPr lang="en-US" dirty="0"/>
              <a:t>Office of Health Equity and Inclusion (OHEI) </a:t>
            </a:r>
          </a:p>
          <a:p>
            <a:pPr lvl="1"/>
            <a:r>
              <a:rPr lang="en-US" dirty="0"/>
              <a:t>Associate Vice President and Associate Dean for Health Equity and Inclusion </a:t>
            </a:r>
          </a:p>
          <a:p>
            <a:pPr lvl="1"/>
            <a:r>
              <a:rPr lang="en-US" dirty="0"/>
              <a:t>Pre-college, undergraduate, medical students, house officer, faculty programs </a:t>
            </a:r>
          </a:p>
          <a:p>
            <a:pPr lvl="1"/>
            <a:r>
              <a:rPr lang="en-US" dirty="0"/>
              <a:t>Health Equity and Quality Scholars Program (HEQSP) </a:t>
            </a:r>
          </a:p>
          <a:p>
            <a:pPr lvl="1"/>
            <a:endParaRPr lang="en-US" dirty="0"/>
          </a:p>
        </p:txBody>
      </p:sp>
      <p:pic>
        <p:nvPicPr>
          <p:cNvPr id="7" name="Picture 6" descr="Graphical user interface, text&#10;&#10;Description automatically generated with medium confidence">
            <a:extLst>
              <a:ext uri="{FF2B5EF4-FFF2-40B4-BE49-F238E27FC236}">
                <a16:creationId xmlns:a16="http://schemas.microsoft.com/office/drawing/2014/main" id="{E561EE04-47F6-8DDC-41F0-997840997ECC}"/>
              </a:ext>
            </a:extLst>
          </p:cNvPr>
          <p:cNvPicPr>
            <a:picLocks noChangeAspect="1"/>
          </p:cNvPicPr>
          <p:nvPr/>
        </p:nvPicPr>
        <p:blipFill>
          <a:blip r:embed="rId4"/>
          <a:stretch>
            <a:fillRect/>
          </a:stretch>
        </p:blipFill>
        <p:spPr>
          <a:xfrm>
            <a:off x="954902" y="225511"/>
            <a:ext cx="7061200" cy="1663700"/>
          </a:xfrm>
          <a:prstGeom prst="rect">
            <a:avLst/>
          </a:prstGeom>
        </p:spPr>
      </p:pic>
      <p:pic>
        <p:nvPicPr>
          <p:cNvPr id="2" name="Audio Recording Oct 3, 2022 at 9:47:30 PM" descr="Audio Recording Oct 3, 2022 at 9:47:30 PM">
            <a:hlinkClick r:id="" action="ppaction://media"/>
            <a:extLst>
              <a:ext uri="{FF2B5EF4-FFF2-40B4-BE49-F238E27FC236}">
                <a16:creationId xmlns:a16="http://schemas.microsoft.com/office/drawing/2014/main" id="{03DCC499-86A5-E7BD-3305-CEB2BE5E0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2970" y="4352544"/>
            <a:ext cx="696230" cy="696230"/>
          </a:xfrm>
          <a:prstGeom prst="rect">
            <a:avLst/>
          </a:prstGeom>
        </p:spPr>
      </p:pic>
    </p:spTree>
    <p:extLst>
      <p:ext uri="{BB962C8B-B14F-4D97-AF65-F5344CB8AC3E}">
        <p14:creationId xmlns:p14="http://schemas.microsoft.com/office/powerpoint/2010/main" val="21657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1EF3-36F9-4031-58C4-EB536D9C43B7}"/>
              </a:ext>
            </a:extLst>
          </p:cNvPr>
          <p:cNvSpPr>
            <a:spLocks noGrp="1"/>
          </p:cNvSpPr>
          <p:nvPr>
            <p:ph type="title"/>
          </p:nvPr>
        </p:nvSpPr>
        <p:spPr>
          <a:xfrm>
            <a:off x="114300" y="114300"/>
            <a:ext cx="3543300" cy="1693235"/>
          </a:xfrm>
        </p:spPr>
        <p:txBody>
          <a:bodyPr/>
          <a:lstStyle/>
          <a:p>
            <a:r>
              <a:rPr lang="en-US" sz="3200" dirty="0"/>
              <a:t>Department of Internal Medicine </a:t>
            </a:r>
          </a:p>
        </p:txBody>
      </p:sp>
      <p:sp>
        <p:nvSpPr>
          <p:cNvPr id="3" name="Text Placeholder 2">
            <a:extLst>
              <a:ext uri="{FF2B5EF4-FFF2-40B4-BE49-F238E27FC236}">
                <a16:creationId xmlns:a16="http://schemas.microsoft.com/office/drawing/2014/main" id="{D36ED59C-4D51-093F-A05B-9422B8CFC1E7}"/>
              </a:ext>
            </a:extLst>
          </p:cNvPr>
          <p:cNvSpPr>
            <a:spLocks noGrp="1"/>
          </p:cNvSpPr>
          <p:nvPr>
            <p:ph type="body" idx="1"/>
          </p:nvPr>
        </p:nvSpPr>
        <p:spPr>
          <a:xfrm>
            <a:off x="4572000" y="114300"/>
            <a:ext cx="4456500" cy="4629300"/>
          </a:xfrm>
        </p:spPr>
        <p:txBody>
          <a:bodyPr/>
          <a:lstStyle/>
          <a:p>
            <a:r>
              <a:rPr lang="en-US" dirty="0"/>
              <a:t>Diversity, Equity, Inclusion, and Well-Being </a:t>
            </a:r>
          </a:p>
          <a:p>
            <a:pPr lvl="1"/>
            <a:r>
              <a:rPr lang="en-US" dirty="0"/>
              <a:t>Vice Chair, DEI &amp; Well-Being </a:t>
            </a:r>
          </a:p>
          <a:p>
            <a:pPr lvl="1"/>
            <a:r>
              <a:rPr lang="en-US" dirty="0"/>
              <a:t>Inspiring Medicine to Promote Opportunities for Well-Being, Equity, and Diversity (IMPOWER) </a:t>
            </a:r>
          </a:p>
          <a:p>
            <a:pPr lvl="1"/>
            <a:r>
              <a:rPr lang="en-US" dirty="0"/>
              <a:t>DEI Medicine Grand Rounds </a:t>
            </a:r>
          </a:p>
        </p:txBody>
      </p:sp>
      <p:pic>
        <p:nvPicPr>
          <p:cNvPr id="5" name="Picture 4" descr="Diagram&#10;&#10;Description automatically generated">
            <a:extLst>
              <a:ext uri="{FF2B5EF4-FFF2-40B4-BE49-F238E27FC236}">
                <a16:creationId xmlns:a16="http://schemas.microsoft.com/office/drawing/2014/main" id="{98187F17-3AC1-C6C9-796A-71964337782E}"/>
              </a:ext>
            </a:extLst>
          </p:cNvPr>
          <p:cNvPicPr>
            <a:picLocks noChangeAspect="1"/>
          </p:cNvPicPr>
          <p:nvPr/>
        </p:nvPicPr>
        <p:blipFill>
          <a:blip r:embed="rId4"/>
          <a:stretch>
            <a:fillRect/>
          </a:stretch>
        </p:blipFill>
        <p:spPr>
          <a:xfrm>
            <a:off x="114300" y="1775636"/>
            <a:ext cx="4274906" cy="2993066"/>
          </a:xfrm>
          <a:prstGeom prst="rect">
            <a:avLst/>
          </a:prstGeom>
        </p:spPr>
      </p:pic>
      <p:pic>
        <p:nvPicPr>
          <p:cNvPr id="4" name="Audio Recording Oct 3, 2022 at 9:49:31 PM" descr="Audio Recording Oct 3, 2022 at 9:49:31 PM">
            <a:hlinkClick r:id="" action="ppaction://media"/>
            <a:extLst>
              <a:ext uri="{FF2B5EF4-FFF2-40B4-BE49-F238E27FC236}">
                <a16:creationId xmlns:a16="http://schemas.microsoft.com/office/drawing/2014/main" id="{1EC599F7-2BD8-C841-293F-2D78B0558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8639" y="4380470"/>
            <a:ext cx="648729" cy="648729"/>
          </a:xfrm>
          <a:prstGeom prst="rect">
            <a:avLst/>
          </a:prstGeom>
        </p:spPr>
      </p:pic>
      <p:pic>
        <p:nvPicPr>
          <p:cNvPr id="6" name="Picture 5" descr="Logo&#10;&#10;Description automatically generated">
            <a:extLst>
              <a:ext uri="{FF2B5EF4-FFF2-40B4-BE49-F238E27FC236}">
                <a16:creationId xmlns:a16="http://schemas.microsoft.com/office/drawing/2014/main" id="{E44BE35C-8AF8-C54C-E7D0-6683CF9A35DA}"/>
              </a:ext>
            </a:extLst>
          </p:cNvPr>
          <p:cNvPicPr>
            <a:picLocks noChangeAspect="1"/>
          </p:cNvPicPr>
          <p:nvPr/>
        </p:nvPicPr>
        <p:blipFill>
          <a:blip r:embed="rId6"/>
          <a:stretch>
            <a:fillRect/>
          </a:stretch>
        </p:blipFill>
        <p:spPr>
          <a:xfrm>
            <a:off x="7799925" y="114300"/>
            <a:ext cx="1222087" cy="764742"/>
          </a:xfrm>
          <a:prstGeom prst="rect">
            <a:avLst/>
          </a:prstGeom>
        </p:spPr>
      </p:pic>
    </p:spTree>
    <p:extLst>
      <p:ext uri="{BB962C8B-B14F-4D97-AF65-F5344CB8AC3E}">
        <p14:creationId xmlns:p14="http://schemas.microsoft.com/office/powerpoint/2010/main" val="136167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0B8B-3274-3EBD-5690-55D06FFC218C}"/>
              </a:ext>
            </a:extLst>
          </p:cNvPr>
          <p:cNvSpPr>
            <a:spLocks noGrp="1"/>
          </p:cNvSpPr>
          <p:nvPr>
            <p:ph type="title"/>
          </p:nvPr>
        </p:nvSpPr>
        <p:spPr>
          <a:xfrm>
            <a:off x="114300" y="114300"/>
            <a:ext cx="3543300" cy="1842091"/>
          </a:xfrm>
        </p:spPr>
        <p:txBody>
          <a:bodyPr/>
          <a:lstStyle/>
          <a:p>
            <a:r>
              <a:rPr lang="en-US" sz="3000" dirty="0"/>
              <a:t>U-M Internal Medicine Residency Program </a:t>
            </a:r>
          </a:p>
        </p:txBody>
      </p:sp>
      <p:sp>
        <p:nvSpPr>
          <p:cNvPr id="3" name="Text Placeholder 2">
            <a:extLst>
              <a:ext uri="{FF2B5EF4-FFF2-40B4-BE49-F238E27FC236}">
                <a16:creationId xmlns:a16="http://schemas.microsoft.com/office/drawing/2014/main" id="{5E4633B6-921E-02E6-5E88-6F81D17B4C8B}"/>
              </a:ext>
            </a:extLst>
          </p:cNvPr>
          <p:cNvSpPr>
            <a:spLocks noGrp="1"/>
          </p:cNvSpPr>
          <p:nvPr>
            <p:ph type="body" idx="1"/>
          </p:nvPr>
        </p:nvSpPr>
        <p:spPr>
          <a:xfrm>
            <a:off x="4425696" y="114300"/>
            <a:ext cx="4602804" cy="4629300"/>
          </a:xfrm>
        </p:spPr>
        <p:txBody>
          <a:bodyPr/>
          <a:lstStyle/>
          <a:p>
            <a:r>
              <a:rPr lang="en-US" dirty="0"/>
              <a:t>Current Activities </a:t>
            </a:r>
          </a:p>
          <a:p>
            <a:pPr lvl="1"/>
            <a:r>
              <a:rPr lang="en-US" dirty="0"/>
              <a:t>DEI Committee </a:t>
            </a:r>
          </a:p>
          <a:p>
            <a:pPr lvl="1"/>
            <a:r>
              <a:rPr lang="en-US" dirty="0"/>
              <a:t>Equal Medicine </a:t>
            </a:r>
          </a:p>
          <a:p>
            <a:pPr lvl="1"/>
            <a:r>
              <a:rPr lang="en-US" dirty="0"/>
              <a:t>Residents and Fellows for Global Health Health Equity </a:t>
            </a:r>
          </a:p>
          <a:p>
            <a:pPr lvl="1"/>
            <a:r>
              <a:rPr lang="en-US" dirty="0"/>
              <a:t>Caring for the underserved </a:t>
            </a:r>
          </a:p>
          <a:p>
            <a:pPr lvl="1"/>
            <a:r>
              <a:rPr lang="en-US" dirty="0"/>
              <a:t>Maternity/Paternity Policies </a:t>
            </a:r>
          </a:p>
          <a:p>
            <a:pPr lvl="1"/>
            <a:r>
              <a:rPr lang="en-US" dirty="0"/>
              <a:t>Lactation Policies </a:t>
            </a:r>
          </a:p>
        </p:txBody>
      </p:sp>
      <p:graphicFrame>
        <p:nvGraphicFramePr>
          <p:cNvPr id="4" name="Diagram 3">
            <a:extLst>
              <a:ext uri="{FF2B5EF4-FFF2-40B4-BE49-F238E27FC236}">
                <a16:creationId xmlns:a16="http://schemas.microsoft.com/office/drawing/2014/main" id="{C7B7AB3B-BE62-CC64-B65E-ECE77BC553C4}"/>
              </a:ext>
            </a:extLst>
          </p:cNvPr>
          <p:cNvGraphicFramePr/>
          <p:nvPr>
            <p:extLst>
              <p:ext uri="{D42A27DB-BD31-4B8C-83A1-F6EECF244321}">
                <p14:modId xmlns:p14="http://schemas.microsoft.com/office/powerpoint/2010/main" val="2697404212"/>
              </p:ext>
            </p:extLst>
          </p:nvPr>
        </p:nvGraphicFramePr>
        <p:xfrm>
          <a:off x="436378" y="1956391"/>
          <a:ext cx="2899144" cy="29450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Recording Oct 3, 2022 at 9:51:56 PM" descr="Audio Recording Oct 3, 2022 at 9:51:56 PM">
            <a:hlinkClick r:id="" action="ppaction://media"/>
            <a:extLst>
              <a:ext uri="{FF2B5EF4-FFF2-40B4-BE49-F238E27FC236}">
                <a16:creationId xmlns:a16="http://schemas.microsoft.com/office/drawing/2014/main" id="{1DC8E4E7-E14E-877D-1C3A-FBE5A79993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10008" y="4376928"/>
            <a:ext cx="652272" cy="652272"/>
          </a:xfrm>
          <a:prstGeom prst="rect">
            <a:avLst/>
          </a:prstGeom>
        </p:spPr>
      </p:pic>
      <p:pic>
        <p:nvPicPr>
          <p:cNvPr id="6" name="Picture 5" descr="Logo&#10;&#10;Description automatically generated">
            <a:extLst>
              <a:ext uri="{FF2B5EF4-FFF2-40B4-BE49-F238E27FC236}">
                <a16:creationId xmlns:a16="http://schemas.microsoft.com/office/drawing/2014/main" id="{A38629C5-3D0C-BD93-C260-B79D2BE658D7}"/>
              </a:ext>
            </a:extLst>
          </p:cNvPr>
          <p:cNvPicPr>
            <a:picLocks noChangeAspect="1"/>
          </p:cNvPicPr>
          <p:nvPr/>
        </p:nvPicPr>
        <p:blipFill>
          <a:blip r:embed="rId10"/>
          <a:stretch>
            <a:fillRect/>
          </a:stretch>
        </p:blipFill>
        <p:spPr>
          <a:xfrm>
            <a:off x="7741833" y="114300"/>
            <a:ext cx="1222087" cy="764742"/>
          </a:xfrm>
          <a:prstGeom prst="rect">
            <a:avLst/>
          </a:prstGeom>
        </p:spPr>
      </p:pic>
    </p:spTree>
    <p:extLst>
      <p:ext uri="{BB962C8B-B14F-4D97-AF65-F5344CB8AC3E}">
        <p14:creationId xmlns:p14="http://schemas.microsoft.com/office/powerpoint/2010/main" val="6248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34D4-B779-CFA8-C59B-957C29F18B90}"/>
              </a:ext>
            </a:extLst>
          </p:cNvPr>
          <p:cNvSpPr>
            <a:spLocks noGrp="1"/>
          </p:cNvSpPr>
          <p:nvPr>
            <p:ph type="title"/>
          </p:nvPr>
        </p:nvSpPr>
        <p:spPr>
          <a:xfrm>
            <a:off x="115500" y="1433476"/>
            <a:ext cx="3543300" cy="1990947"/>
          </a:xfrm>
        </p:spPr>
        <p:txBody>
          <a:bodyPr/>
          <a:lstStyle/>
          <a:p>
            <a:r>
              <a:rPr lang="en-US" sz="4000" dirty="0"/>
              <a:t>Resident DEI Committee </a:t>
            </a:r>
          </a:p>
        </p:txBody>
      </p:sp>
      <p:sp>
        <p:nvSpPr>
          <p:cNvPr id="3" name="Text Placeholder 2">
            <a:extLst>
              <a:ext uri="{FF2B5EF4-FFF2-40B4-BE49-F238E27FC236}">
                <a16:creationId xmlns:a16="http://schemas.microsoft.com/office/drawing/2014/main" id="{1DA3FA3C-647A-0169-5E75-1121B465F2A5}"/>
              </a:ext>
            </a:extLst>
          </p:cNvPr>
          <p:cNvSpPr>
            <a:spLocks noGrp="1"/>
          </p:cNvSpPr>
          <p:nvPr>
            <p:ph type="body" idx="1"/>
          </p:nvPr>
        </p:nvSpPr>
        <p:spPr/>
        <p:txBody>
          <a:bodyPr/>
          <a:lstStyle/>
          <a:p>
            <a:r>
              <a:rPr lang="en-US" dirty="0"/>
              <a:t>Specific Initiatives</a:t>
            </a:r>
          </a:p>
          <a:p>
            <a:pPr lvl="1"/>
            <a:r>
              <a:rPr lang="en-US" dirty="0"/>
              <a:t>Anti-Racist Book Club </a:t>
            </a:r>
          </a:p>
          <a:p>
            <a:pPr lvl="1"/>
            <a:r>
              <a:rPr lang="en-US" dirty="0"/>
              <a:t>Addressing Bias in Medical Student Evaluations </a:t>
            </a:r>
          </a:p>
          <a:p>
            <a:pPr lvl="1"/>
            <a:r>
              <a:rPr lang="en-US" dirty="0"/>
              <a:t>Bias in PSQI Projects </a:t>
            </a:r>
          </a:p>
          <a:p>
            <a:pPr lvl="1"/>
            <a:r>
              <a:rPr lang="en-US" dirty="0"/>
              <a:t>Compassion Rounds </a:t>
            </a:r>
          </a:p>
          <a:p>
            <a:pPr lvl="1"/>
            <a:r>
              <a:rPr lang="en-US" dirty="0"/>
              <a:t>Implicit and Structural Bias Curriculum</a:t>
            </a:r>
          </a:p>
          <a:p>
            <a:pPr lvl="1"/>
            <a:r>
              <a:rPr lang="en-US" dirty="0"/>
              <a:t>LGBTQ+ Allies  </a:t>
            </a:r>
          </a:p>
          <a:p>
            <a:pPr lvl="1"/>
            <a:r>
              <a:rPr lang="en-US" dirty="0"/>
              <a:t>Purchase of pronoun pins </a:t>
            </a:r>
          </a:p>
        </p:txBody>
      </p:sp>
      <p:pic>
        <p:nvPicPr>
          <p:cNvPr id="4" name="Audio Recording Oct 3, 2022 at 9:56:16 PM" descr="Audio Recording Oct 3, 2022 at 9:56:16 PM">
            <a:hlinkClick r:id="" action="ppaction://media"/>
            <a:extLst>
              <a:ext uri="{FF2B5EF4-FFF2-40B4-BE49-F238E27FC236}">
                <a16:creationId xmlns:a16="http://schemas.microsoft.com/office/drawing/2014/main" id="{72F1D0FD-368E-C694-0516-0F0BA761F6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944" y="3992197"/>
            <a:ext cx="653867" cy="653867"/>
          </a:xfrm>
          <a:prstGeom prst="rect">
            <a:avLst/>
          </a:prstGeom>
        </p:spPr>
      </p:pic>
      <p:pic>
        <p:nvPicPr>
          <p:cNvPr id="5" name="Picture 4" descr="Logo&#10;&#10;Description automatically generated">
            <a:extLst>
              <a:ext uri="{FF2B5EF4-FFF2-40B4-BE49-F238E27FC236}">
                <a16:creationId xmlns:a16="http://schemas.microsoft.com/office/drawing/2014/main" id="{044AF385-F30A-1A41-5BCC-AA08BFD4B30A}"/>
              </a:ext>
            </a:extLst>
          </p:cNvPr>
          <p:cNvPicPr>
            <a:picLocks noChangeAspect="1"/>
          </p:cNvPicPr>
          <p:nvPr/>
        </p:nvPicPr>
        <p:blipFill>
          <a:blip r:embed="rId6"/>
          <a:stretch>
            <a:fillRect/>
          </a:stretch>
        </p:blipFill>
        <p:spPr>
          <a:xfrm>
            <a:off x="315768" y="399900"/>
            <a:ext cx="1222087" cy="764742"/>
          </a:xfrm>
          <a:prstGeom prst="rect">
            <a:avLst/>
          </a:prstGeom>
        </p:spPr>
      </p:pic>
    </p:spTree>
    <p:extLst>
      <p:ext uri="{BB962C8B-B14F-4D97-AF65-F5344CB8AC3E}">
        <p14:creationId xmlns:p14="http://schemas.microsoft.com/office/powerpoint/2010/main" val="372759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8EE6-F758-D59A-2057-744BCEA5E29B}"/>
              </a:ext>
            </a:extLst>
          </p:cNvPr>
          <p:cNvSpPr>
            <a:spLocks noGrp="1"/>
          </p:cNvSpPr>
          <p:nvPr>
            <p:ph type="title"/>
          </p:nvPr>
        </p:nvSpPr>
        <p:spPr>
          <a:xfrm>
            <a:off x="114299" y="114301"/>
            <a:ext cx="4342199" cy="1324356"/>
          </a:xfrm>
        </p:spPr>
        <p:txBody>
          <a:bodyPr/>
          <a:lstStyle/>
          <a:p>
            <a:r>
              <a:rPr lang="en-US" sz="4000" dirty="0"/>
              <a:t>Equal Medicine </a:t>
            </a:r>
          </a:p>
        </p:txBody>
      </p:sp>
      <p:sp>
        <p:nvSpPr>
          <p:cNvPr id="3" name="Text Placeholder 2">
            <a:extLst>
              <a:ext uri="{FF2B5EF4-FFF2-40B4-BE49-F238E27FC236}">
                <a16:creationId xmlns:a16="http://schemas.microsoft.com/office/drawing/2014/main" id="{AB2BB2A8-AFB1-4501-1769-47230F9964C7}"/>
              </a:ext>
            </a:extLst>
          </p:cNvPr>
          <p:cNvSpPr>
            <a:spLocks noGrp="1"/>
          </p:cNvSpPr>
          <p:nvPr>
            <p:ph type="body" idx="1"/>
          </p:nvPr>
        </p:nvSpPr>
        <p:spPr>
          <a:xfrm>
            <a:off x="4686300" y="114300"/>
            <a:ext cx="4342199" cy="4629300"/>
          </a:xfrm>
        </p:spPr>
        <p:txBody>
          <a:bodyPr/>
          <a:lstStyle/>
          <a:p>
            <a:r>
              <a:rPr lang="en-US" dirty="0"/>
              <a:t>Addressing Gender Disparities in Medicine </a:t>
            </a:r>
          </a:p>
          <a:p>
            <a:pPr lvl="1"/>
            <a:r>
              <a:rPr lang="en-US" dirty="0"/>
              <a:t>Founded in 2017 </a:t>
            </a:r>
          </a:p>
          <a:p>
            <a:pPr lvl="1"/>
            <a:r>
              <a:rPr lang="en-US" dirty="0"/>
              <a:t>Formal curricular programming </a:t>
            </a:r>
          </a:p>
          <a:p>
            <a:pPr lvl="1"/>
            <a:r>
              <a:rPr lang="en-US" dirty="0"/>
              <a:t>Mentorship, career development </a:t>
            </a:r>
          </a:p>
        </p:txBody>
      </p:sp>
      <p:pic>
        <p:nvPicPr>
          <p:cNvPr id="5" name="Picture 4" descr="A group of people standing in a room&#10;&#10;Description automatically generated with medium confidence">
            <a:extLst>
              <a:ext uri="{FF2B5EF4-FFF2-40B4-BE49-F238E27FC236}">
                <a16:creationId xmlns:a16="http://schemas.microsoft.com/office/drawing/2014/main" id="{34CA58C5-3EA8-E67A-DB35-B09DE92E1DA6}"/>
              </a:ext>
            </a:extLst>
          </p:cNvPr>
          <p:cNvPicPr>
            <a:picLocks noChangeAspect="1"/>
          </p:cNvPicPr>
          <p:nvPr/>
        </p:nvPicPr>
        <p:blipFill>
          <a:blip r:embed="rId4"/>
          <a:stretch>
            <a:fillRect/>
          </a:stretch>
        </p:blipFill>
        <p:spPr>
          <a:xfrm>
            <a:off x="0" y="1716739"/>
            <a:ext cx="4572000" cy="2144280"/>
          </a:xfrm>
          <a:prstGeom prst="rect">
            <a:avLst/>
          </a:prstGeom>
        </p:spPr>
      </p:pic>
      <p:pic>
        <p:nvPicPr>
          <p:cNvPr id="4" name="Audio Recording Oct 3, 2022 at 9:58:08 PM" descr="Audio Recording Oct 3, 2022 at 9:58:08 PM">
            <a:hlinkClick r:id="" action="ppaction://media"/>
            <a:extLst>
              <a:ext uri="{FF2B5EF4-FFF2-40B4-BE49-F238E27FC236}">
                <a16:creationId xmlns:a16="http://schemas.microsoft.com/office/drawing/2014/main" id="{C11CF727-0852-34D8-B26C-ABCDA968CF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3508" y="4145280"/>
            <a:ext cx="659280" cy="626970"/>
          </a:xfrm>
          <a:prstGeom prst="rect">
            <a:avLst/>
          </a:prstGeom>
        </p:spPr>
      </p:pic>
      <p:pic>
        <p:nvPicPr>
          <p:cNvPr id="6" name="Picture 5" descr="Logo&#10;&#10;Description automatically generated">
            <a:extLst>
              <a:ext uri="{FF2B5EF4-FFF2-40B4-BE49-F238E27FC236}">
                <a16:creationId xmlns:a16="http://schemas.microsoft.com/office/drawing/2014/main" id="{0C15E31B-8979-050D-A542-875458D59DC0}"/>
              </a:ext>
            </a:extLst>
          </p:cNvPr>
          <p:cNvPicPr>
            <a:picLocks noChangeAspect="1"/>
          </p:cNvPicPr>
          <p:nvPr/>
        </p:nvPicPr>
        <p:blipFill>
          <a:blip r:embed="rId6"/>
          <a:stretch>
            <a:fillRect/>
          </a:stretch>
        </p:blipFill>
        <p:spPr>
          <a:xfrm>
            <a:off x="7753508" y="114300"/>
            <a:ext cx="1222087" cy="764742"/>
          </a:xfrm>
          <a:prstGeom prst="rect">
            <a:avLst/>
          </a:prstGeom>
        </p:spPr>
      </p:pic>
    </p:spTree>
    <p:extLst>
      <p:ext uri="{BB962C8B-B14F-4D97-AF65-F5344CB8AC3E}">
        <p14:creationId xmlns:p14="http://schemas.microsoft.com/office/powerpoint/2010/main" val="38956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imple Light">
  <a:themeElements>
    <a:clrScheme name="Michigan Medicine Color Palette">
      <a:dk1>
        <a:srgbClr val="00274C"/>
      </a:dk1>
      <a:lt1>
        <a:srgbClr val="FFFFFF"/>
      </a:lt1>
      <a:dk2>
        <a:srgbClr val="655A52"/>
      </a:dk2>
      <a:lt2>
        <a:srgbClr val="989C97"/>
      </a:lt2>
      <a:accent1>
        <a:srgbClr val="D86018"/>
      </a:accent1>
      <a:accent2>
        <a:srgbClr val="131516"/>
      </a:accent2>
      <a:accent3>
        <a:srgbClr val="75988D"/>
      </a:accent3>
      <a:accent4>
        <a:srgbClr val="9A3324"/>
      </a:accent4>
      <a:accent5>
        <a:srgbClr val="00B2A9"/>
      </a:accent5>
      <a:accent6>
        <a:srgbClr val="CFC096"/>
      </a:accent6>
      <a:hlink>
        <a:srgbClr val="17499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TotalTime>
  <Words>447</Words>
  <Application>Microsoft Office PowerPoint</Application>
  <PresentationFormat>On-screen Show (16:9)</PresentationFormat>
  <Paragraphs>79</Paragraphs>
  <Slides>13</Slides>
  <Notes>5</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IBM Plex Sans</vt:lpstr>
      <vt:lpstr>Roboto</vt:lpstr>
      <vt:lpstr>Barlow</vt:lpstr>
      <vt:lpstr>Arial</vt:lpstr>
      <vt:lpstr>Simple Light</vt:lpstr>
      <vt:lpstr>Diversity, Equity and Inclusion </vt:lpstr>
      <vt:lpstr>Mission </vt:lpstr>
      <vt:lpstr>Relationships </vt:lpstr>
      <vt:lpstr>PowerPoint Presentation</vt:lpstr>
      <vt:lpstr>PowerPoint Presentation</vt:lpstr>
      <vt:lpstr>Department of Internal Medicine </vt:lpstr>
      <vt:lpstr>U-M Internal Medicine Residency Program </vt:lpstr>
      <vt:lpstr>Resident DEI Committee </vt:lpstr>
      <vt:lpstr>Equal Medicine </vt:lpstr>
      <vt:lpstr>Curriculum </vt:lpstr>
      <vt:lpstr>Committed to Caring for the Underserved </vt:lpstr>
      <vt:lpstr>Scholarly Activity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cp:lastModifiedBy>Minnich, Brian</cp:lastModifiedBy>
  <cp:revision>28</cp:revision>
  <dcterms:modified xsi:type="dcterms:W3CDTF">2022-10-04T13:39:56Z</dcterms:modified>
</cp:coreProperties>
</file>