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9260800"/>
  <p:notesSz cx="9283700" cy="6985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391824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78364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175472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567296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1959121" algn="l" defTabSz="783648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350945" algn="l" defTabSz="783648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2742769" algn="l" defTabSz="783648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134593" algn="l" defTabSz="783648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B1E"/>
    <a:srgbClr val="A41414"/>
    <a:srgbClr val="821010"/>
    <a:srgbClr val="DB1107"/>
    <a:srgbClr val="83213B"/>
    <a:srgbClr val="B03A53"/>
    <a:srgbClr val="933162"/>
    <a:srgbClr val="993366"/>
    <a:srgbClr val="EBF2FF"/>
    <a:srgbClr val="F5D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192" autoAdjust="0"/>
  </p:normalViewPr>
  <p:slideViewPr>
    <p:cSldViewPr>
      <p:cViewPr>
        <p:scale>
          <a:sx n="20" d="100"/>
          <a:sy n="20" d="100"/>
        </p:scale>
        <p:origin x="1352" y="-408"/>
      </p:cViewPr>
      <p:guideLst>
        <p:guide orient="horz" pos="9216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20CFDF9-0AA5-4AD7-9154-60C97BA0A09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A21C67A-0167-47F3-BA0A-C78959527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48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93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8615" y="0"/>
            <a:ext cx="402293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05138" y="523875"/>
            <a:ext cx="3273425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370" y="3317875"/>
            <a:ext cx="742696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4538"/>
            <a:ext cx="402293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8615" y="6634538"/>
            <a:ext cx="402293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E624C9-9B9E-4205-AC73-BFAE3BB01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03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9182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8364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7547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6729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59121" algn="l" defTabSz="78364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50945" algn="l" defTabSz="78364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2769" algn="l" defTabSz="78364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4593" algn="l" defTabSz="78364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55283" indent="-29049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61974" indent="-232395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26763" indent="-232395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91553" indent="-232395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159C07-9A9D-4B97-84A0-91EADE2C31E7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5138" y="523875"/>
            <a:ext cx="3273425" cy="26193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437" y="9090378"/>
            <a:ext cx="31089130" cy="627097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871" y="16580556"/>
            <a:ext cx="25602259" cy="7478889"/>
          </a:xfrm>
        </p:spPr>
        <p:txBody>
          <a:bodyPr/>
          <a:lstStyle>
            <a:lvl1pPr marL="0" indent="0" algn="ctr">
              <a:buNone/>
              <a:defRPr/>
            </a:lvl1pPr>
            <a:lvl2pPr marL="391824" indent="0" algn="ctr">
              <a:buNone/>
              <a:defRPr/>
            </a:lvl2pPr>
            <a:lvl3pPr marL="783648" indent="0" algn="ctr">
              <a:buNone/>
              <a:defRPr/>
            </a:lvl3pPr>
            <a:lvl4pPr marL="1175472" indent="0" algn="ctr">
              <a:buNone/>
              <a:defRPr/>
            </a:lvl4pPr>
            <a:lvl5pPr marL="1567296" indent="0" algn="ctr">
              <a:buNone/>
              <a:defRPr/>
            </a:lvl5pPr>
            <a:lvl6pPr marL="1959121" indent="0" algn="ctr">
              <a:buNone/>
              <a:defRPr/>
            </a:lvl6pPr>
            <a:lvl7pPr marL="2350945" indent="0" algn="ctr">
              <a:buNone/>
              <a:defRPr/>
            </a:lvl7pPr>
            <a:lvl8pPr marL="2742769" indent="0" algn="ctr">
              <a:buNone/>
              <a:defRPr/>
            </a:lvl8pPr>
            <a:lvl9pPr marL="31345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28260-67A8-49C9-945D-33C6B1EDC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2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7C850-C491-4090-8F57-508F8BC18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8306" y="1172636"/>
            <a:ext cx="8229130" cy="249667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9743" y="1172636"/>
            <a:ext cx="24575677" cy="249667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5AB60-34E7-4259-BAFF-033BC450D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B033-7E35-4F94-ABC7-51B050B2B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4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8803060"/>
            <a:ext cx="31089130" cy="581095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2402256"/>
            <a:ext cx="31089130" cy="6400800"/>
          </a:xfrm>
        </p:spPr>
        <p:txBody>
          <a:bodyPr anchor="b"/>
          <a:lstStyle>
            <a:lvl1pPr marL="0" indent="0">
              <a:buNone/>
              <a:defRPr sz="1700"/>
            </a:lvl1pPr>
            <a:lvl2pPr marL="391824" indent="0">
              <a:buNone/>
              <a:defRPr sz="1500"/>
            </a:lvl2pPr>
            <a:lvl3pPr marL="783648" indent="0">
              <a:buNone/>
              <a:defRPr sz="1400"/>
            </a:lvl3pPr>
            <a:lvl4pPr marL="1175472" indent="0">
              <a:buNone/>
              <a:defRPr sz="1200"/>
            </a:lvl4pPr>
            <a:lvl5pPr marL="1567296" indent="0">
              <a:buNone/>
              <a:defRPr sz="1200"/>
            </a:lvl5pPr>
            <a:lvl6pPr marL="1959121" indent="0">
              <a:buNone/>
              <a:defRPr sz="1200"/>
            </a:lvl6pPr>
            <a:lvl7pPr marL="2350945" indent="0">
              <a:buNone/>
              <a:defRPr sz="1200"/>
            </a:lvl7pPr>
            <a:lvl8pPr marL="2742769" indent="0">
              <a:buNone/>
              <a:defRPr sz="1200"/>
            </a:lvl8pPr>
            <a:lvl9pPr marL="313459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888E-33FB-46BC-AD49-FAD18B1D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9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9741" y="6828370"/>
            <a:ext cx="16401815" cy="1931105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44447" y="6828370"/>
            <a:ext cx="16402990" cy="1931105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D868A-741A-4456-A347-6ED5CAF7E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0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566" y="1171222"/>
            <a:ext cx="3291887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565" y="6550381"/>
            <a:ext cx="16160750" cy="272908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824" indent="0">
              <a:buNone/>
              <a:defRPr sz="1700" b="1"/>
            </a:lvl2pPr>
            <a:lvl3pPr marL="783648" indent="0">
              <a:buNone/>
              <a:defRPr sz="1500" b="1"/>
            </a:lvl3pPr>
            <a:lvl4pPr marL="1175472" indent="0">
              <a:buNone/>
              <a:defRPr sz="1400" b="1"/>
            </a:lvl4pPr>
            <a:lvl5pPr marL="1567296" indent="0">
              <a:buNone/>
              <a:defRPr sz="1400" b="1"/>
            </a:lvl5pPr>
            <a:lvl6pPr marL="1959121" indent="0">
              <a:buNone/>
              <a:defRPr sz="1400" b="1"/>
            </a:lvl6pPr>
            <a:lvl7pPr marL="2350945" indent="0">
              <a:buNone/>
              <a:defRPr sz="1400" b="1"/>
            </a:lvl7pPr>
            <a:lvl8pPr marL="2742769" indent="0">
              <a:buNone/>
              <a:defRPr sz="1400" b="1"/>
            </a:lvl8pPr>
            <a:lvl9pPr marL="3134593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565" y="9279469"/>
            <a:ext cx="16160750" cy="16858545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79631" y="6550381"/>
            <a:ext cx="16167806" cy="272908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824" indent="0">
              <a:buNone/>
              <a:defRPr sz="1700" b="1"/>
            </a:lvl2pPr>
            <a:lvl3pPr marL="783648" indent="0">
              <a:buNone/>
              <a:defRPr sz="1500" b="1"/>
            </a:lvl3pPr>
            <a:lvl4pPr marL="1175472" indent="0">
              <a:buNone/>
              <a:defRPr sz="1400" b="1"/>
            </a:lvl4pPr>
            <a:lvl5pPr marL="1567296" indent="0">
              <a:buNone/>
              <a:defRPr sz="1400" b="1"/>
            </a:lvl5pPr>
            <a:lvl6pPr marL="1959121" indent="0">
              <a:buNone/>
              <a:defRPr sz="1400" b="1"/>
            </a:lvl6pPr>
            <a:lvl7pPr marL="2350945" indent="0">
              <a:buNone/>
              <a:defRPr sz="1400" b="1"/>
            </a:lvl7pPr>
            <a:lvl8pPr marL="2742769" indent="0">
              <a:buNone/>
              <a:defRPr sz="1400" b="1"/>
            </a:lvl8pPr>
            <a:lvl9pPr marL="3134593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79631" y="9279469"/>
            <a:ext cx="16167806" cy="16858545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EF57A-0546-4197-B9C7-01B39AA6F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8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50438-C7DC-4E6A-A4D6-E5E6D15ED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2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D5652-99E8-4DF4-92F7-DF42B274D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0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565" y="1165579"/>
            <a:ext cx="12033250" cy="495723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436" y="1165579"/>
            <a:ext cx="20447000" cy="2497243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565" y="6122811"/>
            <a:ext cx="12033250" cy="20015200"/>
          </a:xfrm>
        </p:spPr>
        <p:txBody>
          <a:bodyPr/>
          <a:lstStyle>
            <a:lvl1pPr marL="0" indent="0">
              <a:buNone/>
              <a:defRPr sz="1200"/>
            </a:lvl1pPr>
            <a:lvl2pPr marL="391824" indent="0">
              <a:buNone/>
              <a:defRPr sz="1000"/>
            </a:lvl2pPr>
            <a:lvl3pPr marL="783648" indent="0">
              <a:buNone/>
              <a:defRPr sz="900"/>
            </a:lvl3pPr>
            <a:lvl4pPr marL="1175472" indent="0">
              <a:buNone/>
              <a:defRPr sz="800"/>
            </a:lvl4pPr>
            <a:lvl5pPr marL="1567296" indent="0">
              <a:buNone/>
              <a:defRPr sz="800"/>
            </a:lvl5pPr>
            <a:lvl6pPr marL="1959121" indent="0">
              <a:buNone/>
              <a:defRPr sz="800"/>
            </a:lvl6pPr>
            <a:lvl7pPr marL="2350945" indent="0">
              <a:buNone/>
              <a:defRPr sz="800"/>
            </a:lvl7pPr>
            <a:lvl8pPr marL="2742769" indent="0">
              <a:buNone/>
              <a:defRPr sz="800"/>
            </a:lvl8pPr>
            <a:lvl9pPr marL="313459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02BC-89E3-42FD-BE28-47CDC137F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0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623" y="20482281"/>
            <a:ext cx="21945130" cy="241864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623" y="2614792"/>
            <a:ext cx="21945130" cy="17555633"/>
          </a:xfrm>
        </p:spPr>
        <p:txBody>
          <a:bodyPr/>
          <a:lstStyle>
            <a:lvl1pPr marL="0" indent="0">
              <a:buNone/>
              <a:defRPr sz="2700"/>
            </a:lvl1pPr>
            <a:lvl2pPr marL="391824" indent="0">
              <a:buNone/>
              <a:defRPr sz="2400"/>
            </a:lvl2pPr>
            <a:lvl3pPr marL="783648" indent="0">
              <a:buNone/>
              <a:defRPr sz="2100"/>
            </a:lvl3pPr>
            <a:lvl4pPr marL="1175472" indent="0">
              <a:buNone/>
              <a:defRPr sz="1700"/>
            </a:lvl4pPr>
            <a:lvl5pPr marL="1567296" indent="0">
              <a:buNone/>
              <a:defRPr sz="1700"/>
            </a:lvl5pPr>
            <a:lvl6pPr marL="1959121" indent="0">
              <a:buNone/>
              <a:defRPr sz="1700"/>
            </a:lvl6pPr>
            <a:lvl7pPr marL="2350945" indent="0">
              <a:buNone/>
              <a:defRPr sz="1700"/>
            </a:lvl7pPr>
            <a:lvl8pPr marL="2742769" indent="0">
              <a:buNone/>
              <a:defRPr sz="1700"/>
            </a:lvl8pPr>
            <a:lvl9pPr marL="3134593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623" y="22900925"/>
            <a:ext cx="21945130" cy="3433233"/>
          </a:xfrm>
        </p:spPr>
        <p:txBody>
          <a:bodyPr/>
          <a:lstStyle>
            <a:lvl1pPr marL="0" indent="0">
              <a:buNone/>
              <a:defRPr sz="1200"/>
            </a:lvl1pPr>
            <a:lvl2pPr marL="391824" indent="0">
              <a:buNone/>
              <a:defRPr sz="1000"/>
            </a:lvl2pPr>
            <a:lvl3pPr marL="783648" indent="0">
              <a:buNone/>
              <a:defRPr sz="900"/>
            </a:lvl3pPr>
            <a:lvl4pPr marL="1175472" indent="0">
              <a:buNone/>
              <a:defRPr sz="800"/>
            </a:lvl4pPr>
            <a:lvl5pPr marL="1567296" indent="0">
              <a:buNone/>
              <a:defRPr sz="800"/>
            </a:lvl5pPr>
            <a:lvl6pPr marL="1959121" indent="0">
              <a:buNone/>
              <a:defRPr sz="800"/>
            </a:lvl6pPr>
            <a:lvl7pPr marL="2350945" indent="0">
              <a:buNone/>
              <a:defRPr sz="800"/>
            </a:lvl7pPr>
            <a:lvl8pPr marL="2742769" indent="0">
              <a:buNone/>
              <a:defRPr sz="800"/>
            </a:lvl8pPr>
            <a:lvl9pPr marL="313459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8FC60-5C78-4B70-AAD0-8E961DA01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8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9406" y="1173238"/>
            <a:ext cx="3291870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11" tIns="201505" rIns="403011" bIns="2015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9406" y="6828971"/>
            <a:ext cx="32918703" cy="1931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11" tIns="201505" rIns="403011" bIns="201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9406" y="26647019"/>
            <a:ext cx="8534703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11" tIns="201505" rIns="403011" bIns="201505" numCol="1" anchor="t" anchorCtr="0" compatLnSpc="1">
            <a:prstTxWarp prst="textNoShape">
              <a:avLst/>
            </a:prstTxWarp>
          </a:bodyPr>
          <a:lstStyle>
            <a:lvl1pPr defTabSz="4031163">
              <a:defRPr sz="6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7406" y="26647019"/>
            <a:ext cx="11582703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11" tIns="201505" rIns="403011" bIns="201505" numCol="1" anchor="t" anchorCtr="0" compatLnSpc="1">
            <a:prstTxWarp prst="textNoShape">
              <a:avLst/>
            </a:prstTxWarp>
          </a:bodyPr>
          <a:lstStyle>
            <a:lvl1pPr algn="ctr" defTabSz="4031163">
              <a:defRPr sz="6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3406" y="26647019"/>
            <a:ext cx="8534703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11" tIns="201505" rIns="403011" bIns="201505" numCol="1" anchor="t" anchorCtr="0" compatLnSpc="1">
            <a:prstTxWarp prst="textNoShape">
              <a:avLst/>
            </a:prstTxWarp>
          </a:bodyPr>
          <a:lstStyle>
            <a:lvl1pPr algn="r" defTabSz="4031163">
              <a:defRPr sz="6200"/>
            </a:lvl1pPr>
          </a:lstStyle>
          <a:p>
            <a:pPr>
              <a:defRPr/>
            </a:pPr>
            <a:fld id="{D8A6DF67-8E6B-437C-9BF2-18F615C8C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31163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31163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charset="0"/>
        </a:defRPr>
      </a:lvl2pPr>
      <a:lvl3pPr algn="ctr" defTabSz="4031163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charset="0"/>
        </a:defRPr>
      </a:lvl3pPr>
      <a:lvl4pPr algn="ctr" defTabSz="4031163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charset="0"/>
        </a:defRPr>
      </a:lvl4pPr>
      <a:lvl5pPr algn="ctr" defTabSz="4031163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charset="0"/>
        </a:defRPr>
      </a:lvl5pPr>
      <a:lvl6pPr marL="391824" algn="ctr" defTabSz="4031163" rtl="0" fontAlgn="base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charset="0"/>
        </a:defRPr>
      </a:lvl6pPr>
      <a:lvl7pPr marL="783648" algn="ctr" defTabSz="4031163" rtl="0" fontAlgn="base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charset="0"/>
        </a:defRPr>
      </a:lvl7pPr>
      <a:lvl8pPr marL="1175472" algn="ctr" defTabSz="4031163" rtl="0" fontAlgn="base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charset="0"/>
        </a:defRPr>
      </a:lvl8pPr>
      <a:lvl9pPr marL="1567296" algn="ctr" defTabSz="4031163" rtl="0" fontAlgn="base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charset="0"/>
        </a:defRPr>
      </a:lvl9pPr>
    </p:titleStyle>
    <p:bodyStyle>
      <a:lvl1pPr marL="1512877" indent="-1512877" algn="l" defTabSz="4031163" rtl="0" eaLnBrk="0" fontAlgn="base" hangingPunct="0">
        <a:spcBef>
          <a:spcPct val="20000"/>
        </a:spcBef>
        <a:spcAft>
          <a:spcPct val="0"/>
        </a:spcAft>
        <a:buChar char="•"/>
        <a:defRPr sz="14100">
          <a:solidFill>
            <a:schemeClr val="tx1"/>
          </a:solidFill>
          <a:latin typeface="+mn-lt"/>
          <a:ea typeface="+mn-ea"/>
          <a:cs typeface="+mn-cs"/>
        </a:defRPr>
      </a:lvl1pPr>
      <a:lvl2pPr marL="3276085" indent="-1261185" algn="l" defTabSz="4031163" rtl="0" eaLnBrk="0" fontAlgn="base" hangingPunct="0">
        <a:spcBef>
          <a:spcPct val="20000"/>
        </a:spcBef>
        <a:spcAft>
          <a:spcPct val="0"/>
        </a:spcAft>
        <a:buChar char="–"/>
        <a:defRPr sz="12300">
          <a:solidFill>
            <a:schemeClr val="tx1"/>
          </a:solidFill>
          <a:latin typeface="+mn-lt"/>
        </a:defRPr>
      </a:lvl2pPr>
      <a:lvl3pPr marL="5039294" indent="-1008131" algn="l" defTabSz="4031163" rtl="0" eaLnBrk="0" fontAlgn="base" hangingPunct="0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</a:defRPr>
      </a:lvl3pPr>
      <a:lvl4pPr marL="7052834" indent="-1008131" algn="l" defTabSz="4031163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</a:defRPr>
      </a:lvl4pPr>
      <a:lvl5pPr marL="9067737" indent="-1006770" algn="l" defTabSz="4031163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5pPr>
      <a:lvl6pPr marL="9459561" indent="-1006770" algn="l" defTabSz="403116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6pPr>
      <a:lvl7pPr marL="9851385" indent="-1006770" algn="l" defTabSz="403116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7pPr>
      <a:lvl8pPr marL="10243208" indent="-1006770" algn="l" defTabSz="403116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8pPr>
      <a:lvl9pPr marL="10635032" indent="-1006770" algn="l" defTabSz="403116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364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824" algn="l" defTabSz="78364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648" algn="l" defTabSz="78364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472" algn="l" defTabSz="78364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296" algn="l" defTabSz="78364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9121" algn="l" defTabSz="78364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0945" algn="l" defTabSz="78364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2769" algn="l" defTabSz="78364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4593" algn="l" defTabSz="78364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110512" y="67733"/>
            <a:ext cx="36350271" cy="3591902"/>
          </a:xfrm>
          <a:prstGeom prst="rect">
            <a:avLst/>
          </a:prstGeom>
          <a:solidFill>
            <a:srgbClr val="012C5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17547" tIns="58774" rIns="117547" bIns="58774" anchor="ctr"/>
          <a:lstStyle/>
          <a:p>
            <a:pPr algn="ctr" defTabSz="4031163"/>
            <a:endParaRPr lang="en-US" sz="4800" b="1" dirty="0">
              <a:solidFill>
                <a:srgbClr val="F5D309"/>
              </a:solidFill>
              <a:latin typeface="+mj-lt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2302512" y="3741250"/>
            <a:ext cx="12039600" cy="983150"/>
          </a:xfrm>
          <a:prstGeom prst="rect">
            <a:avLst/>
          </a:prstGeom>
          <a:solidFill>
            <a:srgbClr val="012C5F"/>
          </a:solidFill>
          <a:ln>
            <a:noFill/>
          </a:ln>
          <a:effectLst/>
        </p:spPr>
        <p:txBody>
          <a:bodyPr wrap="none" lIns="117547" tIns="58774" rIns="117547" bIns="58774" anchor="ctr"/>
          <a:lstStyle/>
          <a:p>
            <a:pPr algn="ctr" defTabSz="4031163"/>
            <a:r>
              <a:rPr lang="en-US" sz="4900" b="1" dirty="0">
                <a:solidFill>
                  <a:srgbClr val="F5D309"/>
                </a:solidFill>
                <a:latin typeface="+mj-lt"/>
              </a:rPr>
              <a:t>Methods</a:t>
            </a:r>
          </a:p>
        </p:txBody>
      </p:sp>
      <p:sp>
        <p:nvSpPr>
          <p:cNvPr id="2062" name="Text Box 402"/>
          <p:cNvSpPr txBox="1">
            <a:spLocks noChangeArrowheads="1"/>
          </p:cNvSpPr>
          <p:nvPr/>
        </p:nvSpPr>
        <p:spPr bwMode="auto">
          <a:xfrm>
            <a:off x="186712" y="4752933"/>
            <a:ext cx="11887199" cy="426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547" tIns="58774" rIns="117547" bIns="58774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000" dirty="0">
                <a:latin typeface="+mj-lt"/>
              </a:rPr>
              <a:t>Approx. 20-28 </a:t>
            </a:r>
            <a:r>
              <a:rPr lang="en-US" sz="2000" dirty="0" err="1">
                <a:latin typeface="+mj-lt"/>
              </a:rPr>
              <a:t>pt</a:t>
            </a:r>
            <a:r>
              <a:rPr lang="en-US" sz="2000" dirty="0">
                <a:latin typeface="+mj-lt"/>
              </a:rPr>
              <a:t> font for bulk of writing</a:t>
            </a:r>
          </a:p>
        </p:txBody>
      </p:sp>
      <p:sp>
        <p:nvSpPr>
          <p:cNvPr id="348" name="Rectangle 9"/>
          <p:cNvSpPr>
            <a:spLocks noChangeArrowheads="1"/>
          </p:cNvSpPr>
          <p:nvPr/>
        </p:nvSpPr>
        <p:spPr bwMode="auto">
          <a:xfrm>
            <a:off x="24533517" y="26982250"/>
            <a:ext cx="12042483" cy="983150"/>
          </a:xfrm>
          <a:prstGeom prst="rect">
            <a:avLst/>
          </a:prstGeom>
          <a:solidFill>
            <a:srgbClr val="012C5F"/>
          </a:solidFill>
          <a:ln>
            <a:noFill/>
          </a:ln>
          <a:effectLst/>
        </p:spPr>
        <p:txBody>
          <a:bodyPr wrap="none" lIns="117547" tIns="58774" rIns="117547" bIns="58774" anchor="ctr"/>
          <a:lstStyle/>
          <a:p>
            <a:pPr algn="ctr" defTabSz="4031163"/>
            <a:r>
              <a:rPr lang="en-US" sz="4900" b="1" dirty="0">
                <a:solidFill>
                  <a:srgbClr val="F5D309"/>
                </a:solidFill>
                <a:latin typeface="+mj-lt"/>
              </a:rPr>
              <a:t>Acknowledgements</a:t>
            </a:r>
          </a:p>
        </p:txBody>
      </p:sp>
      <p:sp>
        <p:nvSpPr>
          <p:cNvPr id="100" name="Text Box 402"/>
          <p:cNvSpPr txBox="1">
            <a:spLocks noChangeArrowheads="1"/>
          </p:cNvSpPr>
          <p:nvPr/>
        </p:nvSpPr>
        <p:spPr bwMode="auto">
          <a:xfrm>
            <a:off x="24626762" y="27888796"/>
            <a:ext cx="11915031" cy="426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547" tIns="58774" rIns="117547" bIns="58774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/>
              <a:t>Approx. 20 </a:t>
            </a:r>
            <a:r>
              <a:rPr lang="en-US" sz="2000" dirty="0" err="1"/>
              <a:t>pt</a:t>
            </a:r>
            <a:r>
              <a:rPr lang="en-US" sz="2000" dirty="0"/>
              <a:t> font</a:t>
            </a:r>
            <a:endParaRPr lang="en-US" sz="1800" i="1" dirty="0"/>
          </a:p>
        </p:txBody>
      </p:sp>
      <p:sp>
        <p:nvSpPr>
          <p:cNvPr id="114" name="Rectangle 113"/>
          <p:cNvSpPr/>
          <p:nvPr/>
        </p:nvSpPr>
        <p:spPr>
          <a:xfrm rot="16200000" flipV="1">
            <a:off x="-547274" y="16402534"/>
            <a:ext cx="25442319" cy="104852"/>
          </a:xfrm>
          <a:prstGeom prst="rect">
            <a:avLst/>
          </a:prstGeom>
          <a:solidFill>
            <a:srgbClr val="012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1" rIns="91411" bIns="45701" anchor="ctr"/>
          <a:lstStyle/>
          <a:p>
            <a:pPr algn="just" defTabSz="43877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 rot="16200000" flipV="1">
            <a:off x="11749579" y="16402534"/>
            <a:ext cx="25442319" cy="104852"/>
          </a:xfrm>
          <a:prstGeom prst="rect">
            <a:avLst/>
          </a:prstGeom>
          <a:solidFill>
            <a:srgbClr val="012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1" rIns="91411" bIns="45701" anchor="ctr"/>
          <a:lstStyle/>
          <a:p>
            <a:pPr algn="just" defTabSz="43877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9" name="Rectangle 7"/>
          <p:cNvSpPr>
            <a:spLocks noChangeArrowheads="1"/>
          </p:cNvSpPr>
          <p:nvPr/>
        </p:nvSpPr>
        <p:spPr bwMode="auto">
          <a:xfrm>
            <a:off x="110512" y="3733800"/>
            <a:ext cx="11962787" cy="983150"/>
          </a:xfrm>
          <a:prstGeom prst="rect">
            <a:avLst/>
          </a:prstGeom>
          <a:solidFill>
            <a:srgbClr val="012C5F"/>
          </a:solidFill>
          <a:ln>
            <a:noFill/>
          </a:ln>
          <a:effectLst/>
        </p:spPr>
        <p:txBody>
          <a:bodyPr wrap="none" lIns="117547" tIns="58774" rIns="117547" bIns="58774" anchor="ctr"/>
          <a:lstStyle/>
          <a:p>
            <a:pPr algn="ctr" defTabSz="4031163"/>
            <a:r>
              <a:rPr lang="en-US" sz="4900" b="1" dirty="0">
                <a:solidFill>
                  <a:srgbClr val="F5D309"/>
                </a:solidFill>
                <a:latin typeface="+mj-lt"/>
              </a:rPr>
              <a:t>Abstract</a:t>
            </a:r>
          </a:p>
        </p:txBody>
      </p:sp>
      <p:sp>
        <p:nvSpPr>
          <p:cNvPr id="120" name="Rectangle 7"/>
          <p:cNvSpPr>
            <a:spLocks noChangeArrowheads="1"/>
          </p:cNvSpPr>
          <p:nvPr/>
        </p:nvSpPr>
        <p:spPr bwMode="auto">
          <a:xfrm>
            <a:off x="24571325" y="3733800"/>
            <a:ext cx="11962787" cy="983150"/>
          </a:xfrm>
          <a:prstGeom prst="rect">
            <a:avLst/>
          </a:prstGeom>
          <a:solidFill>
            <a:srgbClr val="012C5F"/>
          </a:solidFill>
          <a:ln>
            <a:noFill/>
          </a:ln>
          <a:effectLst/>
        </p:spPr>
        <p:txBody>
          <a:bodyPr wrap="none" lIns="117547" tIns="58774" rIns="117547" bIns="58774" anchor="ctr"/>
          <a:lstStyle/>
          <a:p>
            <a:pPr algn="ctr" defTabSz="4031163"/>
            <a:r>
              <a:rPr lang="en-US" sz="4900" b="1" dirty="0">
                <a:solidFill>
                  <a:srgbClr val="F5D309"/>
                </a:solidFill>
                <a:latin typeface="+mj-lt"/>
              </a:rPr>
              <a:t>Results</a:t>
            </a:r>
          </a:p>
        </p:txBody>
      </p:sp>
      <p:sp>
        <p:nvSpPr>
          <p:cNvPr id="221" name="Rectangle 7"/>
          <p:cNvSpPr>
            <a:spLocks noChangeArrowheads="1"/>
          </p:cNvSpPr>
          <p:nvPr/>
        </p:nvSpPr>
        <p:spPr bwMode="auto">
          <a:xfrm>
            <a:off x="12327669" y="18039097"/>
            <a:ext cx="12039600" cy="983150"/>
          </a:xfrm>
          <a:prstGeom prst="rect">
            <a:avLst/>
          </a:prstGeom>
          <a:solidFill>
            <a:srgbClr val="012C5F"/>
          </a:solidFill>
          <a:ln>
            <a:noFill/>
          </a:ln>
          <a:effectLst/>
        </p:spPr>
        <p:txBody>
          <a:bodyPr wrap="none" lIns="117547" tIns="58774" rIns="117547" bIns="58774" anchor="ctr"/>
          <a:lstStyle/>
          <a:p>
            <a:pPr algn="ctr" defTabSz="4031163"/>
            <a:r>
              <a:rPr lang="en-US" sz="4900" b="1" dirty="0">
                <a:solidFill>
                  <a:srgbClr val="FFDC07"/>
                </a:solidFill>
                <a:latin typeface="+mj-lt"/>
              </a:rPr>
              <a:t>Results</a:t>
            </a:r>
          </a:p>
        </p:txBody>
      </p:sp>
      <p:sp>
        <p:nvSpPr>
          <p:cNvPr id="225" name="Rectangle 7"/>
          <p:cNvSpPr>
            <a:spLocks noChangeArrowheads="1"/>
          </p:cNvSpPr>
          <p:nvPr/>
        </p:nvSpPr>
        <p:spPr bwMode="auto">
          <a:xfrm>
            <a:off x="91766" y="9837250"/>
            <a:ext cx="11962787" cy="983150"/>
          </a:xfrm>
          <a:prstGeom prst="rect">
            <a:avLst/>
          </a:prstGeom>
          <a:solidFill>
            <a:srgbClr val="012C5F"/>
          </a:solidFill>
          <a:ln>
            <a:noFill/>
          </a:ln>
          <a:effectLst/>
        </p:spPr>
        <p:txBody>
          <a:bodyPr wrap="none" lIns="117547" tIns="58774" rIns="117547" bIns="58774" anchor="ctr"/>
          <a:lstStyle/>
          <a:p>
            <a:pPr algn="ctr" defTabSz="4031163"/>
            <a:r>
              <a:rPr lang="en-US" sz="4900" b="1" dirty="0">
                <a:solidFill>
                  <a:srgbClr val="F5D309"/>
                </a:solidFill>
                <a:latin typeface="+mj-lt"/>
              </a:rPr>
              <a:t>Background</a:t>
            </a:r>
          </a:p>
        </p:txBody>
      </p:sp>
      <p:sp>
        <p:nvSpPr>
          <p:cNvPr id="332" name="Rectangle 7"/>
          <p:cNvSpPr>
            <a:spLocks noChangeArrowheads="1"/>
          </p:cNvSpPr>
          <p:nvPr/>
        </p:nvSpPr>
        <p:spPr bwMode="auto">
          <a:xfrm>
            <a:off x="24574208" y="18295450"/>
            <a:ext cx="11962787" cy="983150"/>
          </a:xfrm>
          <a:prstGeom prst="rect">
            <a:avLst/>
          </a:prstGeom>
          <a:solidFill>
            <a:srgbClr val="012C5F"/>
          </a:solidFill>
          <a:ln>
            <a:noFill/>
          </a:ln>
          <a:effectLst/>
        </p:spPr>
        <p:txBody>
          <a:bodyPr wrap="none" lIns="117547" tIns="58774" rIns="117547" bIns="58774" anchor="ctr"/>
          <a:lstStyle/>
          <a:p>
            <a:pPr algn="ctr" defTabSz="4031163"/>
            <a:r>
              <a:rPr lang="en-US" sz="4900" b="1" dirty="0">
                <a:solidFill>
                  <a:srgbClr val="F5D309"/>
                </a:solidFill>
                <a:latin typeface="+mj-lt"/>
              </a:rPr>
              <a:t>Future Work</a:t>
            </a:r>
          </a:p>
        </p:txBody>
      </p:sp>
      <p:sp>
        <p:nvSpPr>
          <p:cNvPr id="336" name="Rectangle 7"/>
          <p:cNvSpPr>
            <a:spLocks noChangeArrowheads="1"/>
          </p:cNvSpPr>
          <p:nvPr/>
        </p:nvSpPr>
        <p:spPr bwMode="auto">
          <a:xfrm>
            <a:off x="24571325" y="14028250"/>
            <a:ext cx="11962787" cy="983150"/>
          </a:xfrm>
          <a:prstGeom prst="rect">
            <a:avLst/>
          </a:prstGeom>
          <a:solidFill>
            <a:srgbClr val="012C5F"/>
          </a:solidFill>
          <a:ln>
            <a:noFill/>
          </a:ln>
          <a:effectLst/>
        </p:spPr>
        <p:txBody>
          <a:bodyPr wrap="none" lIns="117547" tIns="58774" rIns="117547" bIns="58774" anchor="ctr"/>
          <a:lstStyle/>
          <a:p>
            <a:pPr algn="ctr" defTabSz="4031163"/>
            <a:r>
              <a:rPr lang="en-US" sz="4900" b="1" dirty="0">
                <a:solidFill>
                  <a:srgbClr val="F5D309"/>
                </a:solidFill>
                <a:latin typeface="+mj-lt"/>
              </a:rPr>
              <a:t>Conclusions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0805"/>
            <a:ext cx="2868451" cy="3132348"/>
          </a:xfrm>
          <a:prstGeom prst="rect">
            <a:avLst/>
          </a:prstGeom>
        </p:spPr>
      </p:pic>
      <p:sp>
        <p:nvSpPr>
          <p:cNvPr id="224" name="Rectangle 6"/>
          <p:cNvSpPr>
            <a:spLocks noChangeArrowheads="1"/>
          </p:cNvSpPr>
          <p:nvPr/>
        </p:nvSpPr>
        <p:spPr bwMode="auto">
          <a:xfrm>
            <a:off x="3824739" y="209321"/>
            <a:ext cx="28751678" cy="3162758"/>
          </a:xfrm>
          <a:prstGeom prst="rect">
            <a:avLst/>
          </a:prstGeom>
          <a:solidFill>
            <a:srgbClr val="012C5F"/>
          </a:solidFill>
          <a:ln w="38100">
            <a:noFill/>
            <a:miter lim="800000"/>
            <a:headEnd/>
            <a:tailEnd/>
          </a:ln>
          <a:effectLst/>
        </p:spPr>
        <p:txBody>
          <a:bodyPr lIns="117547" tIns="58774" rIns="117547" bIns="58774" anchor="ctr"/>
          <a:lstStyle/>
          <a:p>
            <a:pPr algn="ctr" defTabSz="4031163"/>
            <a:r>
              <a:rPr lang="en-US" sz="8000" b="1" dirty="0">
                <a:solidFill>
                  <a:srgbClr val="F5D309"/>
                </a:solidFill>
                <a:latin typeface="+mj-lt"/>
              </a:rPr>
              <a:t>Title</a:t>
            </a:r>
          </a:p>
          <a:p>
            <a:pPr algn="ctr" defTabSz="4031163"/>
            <a:r>
              <a:rPr lang="en-US" sz="3600" b="1" dirty="0">
                <a:solidFill>
                  <a:srgbClr val="F5D309"/>
                </a:solidFill>
                <a:latin typeface="+mj-lt"/>
              </a:rPr>
              <a:t>Authors and address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28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Alison Banka</cp:lastModifiedBy>
  <cp:revision>229</cp:revision>
  <cp:lastPrinted>2014-07-15T19:43:06Z</cp:lastPrinted>
  <dcterms:created xsi:type="dcterms:W3CDTF">2004-07-27T19:46:06Z</dcterms:created>
  <dcterms:modified xsi:type="dcterms:W3CDTF">2019-02-04T19:44:31Z</dcterms:modified>
  <cp:category>scientific poster PowerPoint</cp:category>
</cp:coreProperties>
</file>