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4"/>
  </p:notesMasterIdLst>
  <p:sldIdLst>
    <p:sldId id="258" r:id="rId2"/>
    <p:sldId id="259" r:id="rId3"/>
  </p:sldIdLst>
  <p:sldSz cx="43891200" cy="32918400"/>
  <p:notesSz cx="6858000" cy="9144000"/>
  <p:defaultTextStyle>
    <a:defPPr>
      <a:defRPr lang="en-US"/>
    </a:defPPr>
    <a:lvl1pPr marL="0" algn="l" defTabSz="2821239" rtl="0" eaLnBrk="1" latinLnBrk="0" hangingPunct="1">
      <a:defRPr sz="5554" kern="1200">
        <a:solidFill>
          <a:schemeClr val="tx1"/>
        </a:solidFill>
        <a:latin typeface="+mn-lt"/>
        <a:ea typeface="+mn-ea"/>
        <a:cs typeface="+mn-cs"/>
      </a:defRPr>
    </a:lvl1pPr>
    <a:lvl2pPr marL="1410619" algn="l" defTabSz="2821239" rtl="0" eaLnBrk="1" latinLnBrk="0" hangingPunct="1">
      <a:defRPr sz="5554" kern="1200">
        <a:solidFill>
          <a:schemeClr val="tx1"/>
        </a:solidFill>
        <a:latin typeface="+mn-lt"/>
        <a:ea typeface="+mn-ea"/>
        <a:cs typeface="+mn-cs"/>
      </a:defRPr>
    </a:lvl2pPr>
    <a:lvl3pPr marL="2821239" algn="l" defTabSz="2821239" rtl="0" eaLnBrk="1" latinLnBrk="0" hangingPunct="1">
      <a:defRPr sz="5554" kern="1200">
        <a:solidFill>
          <a:schemeClr val="tx1"/>
        </a:solidFill>
        <a:latin typeface="+mn-lt"/>
        <a:ea typeface="+mn-ea"/>
        <a:cs typeface="+mn-cs"/>
      </a:defRPr>
    </a:lvl3pPr>
    <a:lvl4pPr marL="4231858" algn="l" defTabSz="2821239" rtl="0" eaLnBrk="1" latinLnBrk="0" hangingPunct="1">
      <a:defRPr sz="5554" kern="1200">
        <a:solidFill>
          <a:schemeClr val="tx1"/>
        </a:solidFill>
        <a:latin typeface="+mn-lt"/>
        <a:ea typeface="+mn-ea"/>
        <a:cs typeface="+mn-cs"/>
      </a:defRPr>
    </a:lvl4pPr>
    <a:lvl5pPr marL="5642477" algn="l" defTabSz="2821239" rtl="0" eaLnBrk="1" latinLnBrk="0" hangingPunct="1">
      <a:defRPr sz="5554" kern="1200">
        <a:solidFill>
          <a:schemeClr val="tx1"/>
        </a:solidFill>
        <a:latin typeface="+mn-lt"/>
        <a:ea typeface="+mn-ea"/>
        <a:cs typeface="+mn-cs"/>
      </a:defRPr>
    </a:lvl5pPr>
    <a:lvl6pPr marL="7053096" algn="l" defTabSz="2821239" rtl="0" eaLnBrk="1" latinLnBrk="0" hangingPunct="1">
      <a:defRPr sz="5554" kern="1200">
        <a:solidFill>
          <a:schemeClr val="tx1"/>
        </a:solidFill>
        <a:latin typeface="+mn-lt"/>
        <a:ea typeface="+mn-ea"/>
        <a:cs typeface="+mn-cs"/>
      </a:defRPr>
    </a:lvl6pPr>
    <a:lvl7pPr marL="8463716" algn="l" defTabSz="2821239" rtl="0" eaLnBrk="1" latinLnBrk="0" hangingPunct="1">
      <a:defRPr sz="5554" kern="1200">
        <a:solidFill>
          <a:schemeClr val="tx1"/>
        </a:solidFill>
        <a:latin typeface="+mn-lt"/>
        <a:ea typeface="+mn-ea"/>
        <a:cs typeface="+mn-cs"/>
      </a:defRPr>
    </a:lvl7pPr>
    <a:lvl8pPr marL="9874335" algn="l" defTabSz="2821239" rtl="0" eaLnBrk="1" latinLnBrk="0" hangingPunct="1">
      <a:defRPr sz="5554" kern="1200">
        <a:solidFill>
          <a:schemeClr val="tx1"/>
        </a:solidFill>
        <a:latin typeface="+mn-lt"/>
        <a:ea typeface="+mn-ea"/>
        <a:cs typeface="+mn-cs"/>
      </a:defRPr>
    </a:lvl8pPr>
    <a:lvl9pPr marL="11284954" algn="l" defTabSz="2821239" rtl="0" eaLnBrk="1" latinLnBrk="0" hangingPunct="1">
      <a:defRPr sz="55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1" userDrawn="1">
          <p15:clr>
            <a:srgbClr val="A4A3A4"/>
          </p15:clr>
        </p15:guide>
        <p15:guide id="2" pos="411" userDrawn="1">
          <p15:clr>
            <a:srgbClr val="A4A3A4"/>
          </p15:clr>
        </p15:guide>
        <p15:guide id="3" pos="16869" userDrawn="1">
          <p15:clr>
            <a:srgbClr val="A4A3A4"/>
          </p15:clr>
        </p15:guide>
        <p15:guide id="4" orient="horz" pos="226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658F"/>
    <a:srgbClr val="00274C"/>
    <a:srgbClr val="FFCB05"/>
    <a:srgbClr val="BFBFBF"/>
    <a:srgbClr val="002790"/>
    <a:srgbClr val="21BBC3"/>
    <a:srgbClr val="818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/>
    <p:restoredTop sz="97567"/>
  </p:normalViewPr>
  <p:slideViewPr>
    <p:cSldViewPr snapToGrid="0" snapToObjects="1">
      <p:cViewPr>
        <p:scale>
          <a:sx n="32" d="100"/>
          <a:sy n="32" d="100"/>
        </p:scale>
        <p:origin x="-80" y="-80"/>
      </p:cViewPr>
      <p:guideLst>
        <p:guide orient="horz" pos="370"/>
        <p:guide orient="horz" pos="20366"/>
        <p:guide pos="658"/>
        <p:guide pos="269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49F3A-EC7B-544E-9119-D4968D60AEFA}" type="datetimeFigureOut">
              <a:rPr lang="en-US" smtClean="0"/>
              <a:t>2/16/19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A5036-2A40-0E4D-88B6-0B5678AC0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37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821239" rtl="0" eaLnBrk="1" latinLnBrk="0" hangingPunct="1">
      <a:defRPr sz="3702" kern="1200">
        <a:solidFill>
          <a:schemeClr val="tx1"/>
        </a:solidFill>
        <a:latin typeface="+mn-lt"/>
        <a:ea typeface="+mn-ea"/>
        <a:cs typeface="+mn-cs"/>
      </a:defRPr>
    </a:lvl1pPr>
    <a:lvl2pPr marL="1410619" algn="l" defTabSz="2821239" rtl="0" eaLnBrk="1" latinLnBrk="0" hangingPunct="1">
      <a:defRPr sz="3702" kern="1200">
        <a:solidFill>
          <a:schemeClr val="tx1"/>
        </a:solidFill>
        <a:latin typeface="+mn-lt"/>
        <a:ea typeface="+mn-ea"/>
        <a:cs typeface="+mn-cs"/>
      </a:defRPr>
    </a:lvl2pPr>
    <a:lvl3pPr marL="2821239" algn="l" defTabSz="2821239" rtl="0" eaLnBrk="1" latinLnBrk="0" hangingPunct="1">
      <a:defRPr sz="3702" kern="1200">
        <a:solidFill>
          <a:schemeClr val="tx1"/>
        </a:solidFill>
        <a:latin typeface="+mn-lt"/>
        <a:ea typeface="+mn-ea"/>
        <a:cs typeface="+mn-cs"/>
      </a:defRPr>
    </a:lvl3pPr>
    <a:lvl4pPr marL="4231858" algn="l" defTabSz="2821239" rtl="0" eaLnBrk="1" latinLnBrk="0" hangingPunct="1">
      <a:defRPr sz="3702" kern="1200">
        <a:solidFill>
          <a:schemeClr val="tx1"/>
        </a:solidFill>
        <a:latin typeface="+mn-lt"/>
        <a:ea typeface="+mn-ea"/>
        <a:cs typeface="+mn-cs"/>
      </a:defRPr>
    </a:lvl4pPr>
    <a:lvl5pPr marL="5642477" algn="l" defTabSz="2821239" rtl="0" eaLnBrk="1" latinLnBrk="0" hangingPunct="1">
      <a:defRPr sz="3702" kern="1200">
        <a:solidFill>
          <a:schemeClr val="tx1"/>
        </a:solidFill>
        <a:latin typeface="+mn-lt"/>
        <a:ea typeface="+mn-ea"/>
        <a:cs typeface="+mn-cs"/>
      </a:defRPr>
    </a:lvl5pPr>
    <a:lvl6pPr marL="7053096" algn="l" defTabSz="2821239" rtl="0" eaLnBrk="1" latinLnBrk="0" hangingPunct="1">
      <a:defRPr sz="3702" kern="1200">
        <a:solidFill>
          <a:schemeClr val="tx1"/>
        </a:solidFill>
        <a:latin typeface="+mn-lt"/>
        <a:ea typeface="+mn-ea"/>
        <a:cs typeface="+mn-cs"/>
      </a:defRPr>
    </a:lvl6pPr>
    <a:lvl7pPr marL="8463716" algn="l" defTabSz="2821239" rtl="0" eaLnBrk="1" latinLnBrk="0" hangingPunct="1">
      <a:defRPr sz="3702" kern="1200">
        <a:solidFill>
          <a:schemeClr val="tx1"/>
        </a:solidFill>
        <a:latin typeface="+mn-lt"/>
        <a:ea typeface="+mn-ea"/>
        <a:cs typeface="+mn-cs"/>
      </a:defRPr>
    </a:lvl7pPr>
    <a:lvl8pPr marL="9874335" algn="l" defTabSz="2821239" rtl="0" eaLnBrk="1" latinLnBrk="0" hangingPunct="1">
      <a:defRPr sz="3702" kern="1200">
        <a:solidFill>
          <a:schemeClr val="tx1"/>
        </a:solidFill>
        <a:latin typeface="+mn-lt"/>
        <a:ea typeface="+mn-ea"/>
        <a:cs typeface="+mn-cs"/>
      </a:defRPr>
    </a:lvl8pPr>
    <a:lvl9pPr marL="11284954" algn="l" defTabSz="2821239" rtl="0" eaLnBrk="1" latinLnBrk="0" hangingPunct="1">
      <a:defRPr sz="37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A5036-2A40-0E4D-88B6-0B5678AC01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41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A5036-2A40-0E4D-88B6-0B5678AC01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41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3"/>
            <a:ext cx="37307520" cy="11460480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3"/>
            <a:ext cx="32918400" cy="7947658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A9F8-151D-E849-8547-B94CF024FF3F}" type="datetimeFigureOut">
              <a:rPr lang="en-US" smtClean="0"/>
              <a:t>2/16/19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A1ED-A36B-FF46-8F97-91F8F65C1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A9F8-151D-E849-8547-B94CF024FF3F}" type="datetimeFigureOut">
              <a:rPr lang="en-US" smtClean="0"/>
              <a:t>2/16/19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A1ED-A36B-FF46-8F97-91F8F65C1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4" y="1752601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4" y="1752601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A9F8-151D-E849-8547-B94CF024FF3F}" type="datetimeFigureOut">
              <a:rPr lang="en-US" smtClean="0"/>
              <a:t>2/16/19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A1ED-A36B-FF46-8F97-91F8F65C1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A9F8-151D-E849-8547-B94CF024FF3F}" type="datetimeFigureOut">
              <a:rPr lang="en-US" smtClean="0"/>
              <a:t>2/16/19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A1ED-A36B-FF46-8F97-91F8F65C1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51"/>
            <a:ext cx="37856160" cy="13693137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30"/>
            <a:ext cx="37856160" cy="7200897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/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A9F8-151D-E849-8547-B94CF024FF3F}" type="datetimeFigureOut">
              <a:rPr lang="en-US" smtClean="0"/>
              <a:t>2/16/19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A1ED-A36B-FF46-8F97-91F8F65C1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1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1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A9F8-151D-E849-8547-B94CF024FF3F}" type="datetimeFigureOut">
              <a:rPr lang="en-US" smtClean="0"/>
              <a:t>2/16/19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A1ED-A36B-FF46-8F97-91F8F65C1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8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3"/>
            <a:ext cx="18568032" cy="3954777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4" y="8069583"/>
            <a:ext cx="18659477" cy="3954777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4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A9F8-151D-E849-8547-B94CF024FF3F}" type="datetimeFigureOut">
              <a:rPr lang="en-US" smtClean="0"/>
              <a:t>2/16/19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A1ED-A36B-FF46-8F97-91F8F65C1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A9F8-151D-E849-8547-B94CF024FF3F}" type="datetimeFigureOut">
              <a:rPr lang="en-US" smtClean="0"/>
              <a:t>2/16/19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A1ED-A36B-FF46-8F97-91F8F65C1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A9F8-151D-E849-8547-B94CF024FF3F}" type="datetimeFigureOut">
              <a:rPr lang="en-US" smtClean="0"/>
              <a:t>2/16/19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A1ED-A36B-FF46-8F97-91F8F65C1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8"/>
            <a:ext cx="22219920" cy="23393400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1"/>
            <a:ext cx="14156054" cy="18295622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A9F8-151D-E849-8547-B94CF024FF3F}" type="datetimeFigureOut">
              <a:rPr lang="en-US" smtClean="0"/>
              <a:t>2/16/19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A1ED-A36B-FF46-8F97-91F8F65C1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8"/>
            <a:ext cx="22219920" cy="23393400"/>
          </a:xfrm>
        </p:spPr>
        <p:txBody>
          <a:bodyPr anchor="t"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1"/>
            <a:ext cx="14156054" cy="18295622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A9F8-151D-E849-8547-B94CF024FF3F}" type="datetimeFigureOut">
              <a:rPr lang="en-US" smtClean="0"/>
              <a:t>2/16/19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A1ED-A36B-FF46-8F97-91F8F65C1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8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1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8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AA9F8-151D-E849-8547-B94CF024FF3F}" type="datetimeFigureOut">
              <a:rPr lang="en-US" smtClean="0"/>
              <a:t>2/16/19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8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8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7A1ED-A36B-FF46-8F97-91F8F65C1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9979257"/>
            <a:ext cx="43891200" cy="2939143"/>
          </a:xfrm>
          <a:prstGeom prst="rect">
            <a:avLst/>
          </a:prstGeom>
          <a:solidFill>
            <a:srgbClr val="00274C"/>
          </a:solidFill>
          <a:ln>
            <a:solidFill>
              <a:srgbClr val="FFCB0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967"/>
          </a:p>
        </p:txBody>
      </p:sp>
      <p:sp>
        <p:nvSpPr>
          <p:cNvPr id="5" name="TextBox 4"/>
          <p:cNvSpPr txBox="1"/>
          <p:nvPr/>
        </p:nvSpPr>
        <p:spPr>
          <a:xfrm>
            <a:off x="1045029" y="587829"/>
            <a:ext cx="41801142" cy="2027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286" b="1" dirty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  <a:t>Poster Title – Keep it short and summarize your project</a:t>
            </a:r>
          </a:p>
          <a:p>
            <a:r>
              <a:rPr lang="en-US" sz="3143" b="1" i="1" dirty="0">
                <a:solidFill>
                  <a:srgbClr val="40658F"/>
                </a:solidFill>
                <a:latin typeface="Arial" charset="0"/>
                <a:ea typeface="Arial" charset="0"/>
                <a:cs typeface="Arial" charset="0"/>
              </a:rPr>
              <a:t>Author list and institutions</a:t>
            </a:r>
            <a:r>
              <a:rPr lang="en-US" sz="6286" b="1" i="1" dirty="0">
                <a:solidFill>
                  <a:srgbClr val="40658F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5029" y="3184072"/>
            <a:ext cx="20378058" cy="669906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967"/>
          </a:p>
        </p:txBody>
      </p:sp>
      <p:sp>
        <p:nvSpPr>
          <p:cNvPr id="7" name="Rectangle 6"/>
          <p:cNvSpPr/>
          <p:nvPr/>
        </p:nvSpPr>
        <p:spPr>
          <a:xfrm>
            <a:off x="22468113" y="3184071"/>
            <a:ext cx="20378058" cy="669906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967"/>
          </a:p>
        </p:txBody>
      </p:sp>
      <p:sp>
        <p:nvSpPr>
          <p:cNvPr id="8" name="Rectangle 7"/>
          <p:cNvSpPr/>
          <p:nvPr/>
        </p:nvSpPr>
        <p:spPr>
          <a:xfrm>
            <a:off x="1045029" y="10275021"/>
            <a:ext cx="41801142" cy="819259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967"/>
          </a:p>
        </p:txBody>
      </p:sp>
      <p:sp>
        <p:nvSpPr>
          <p:cNvPr id="9" name="Rectangle 8"/>
          <p:cNvSpPr/>
          <p:nvPr/>
        </p:nvSpPr>
        <p:spPr>
          <a:xfrm>
            <a:off x="1045030" y="19135695"/>
            <a:ext cx="13230062" cy="9618919"/>
          </a:xfrm>
          <a:prstGeom prst="rect">
            <a:avLst/>
          </a:prstGeom>
          <a:noFill/>
          <a:ln w="38100">
            <a:solidFill>
              <a:srgbClr val="FFCB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967"/>
          </a:p>
        </p:txBody>
      </p:sp>
      <p:sp>
        <p:nvSpPr>
          <p:cNvPr id="12" name="Rectangle 11"/>
          <p:cNvSpPr/>
          <p:nvPr/>
        </p:nvSpPr>
        <p:spPr>
          <a:xfrm>
            <a:off x="29616110" y="19135695"/>
            <a:ext cx="13230062" cy="505626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967"/>
          </a:p>
        </p:txBody>
      </p:sp>
      <p:sp>
        <p:nvSpPr>
          <p:cNvPr id="13" name="Rectangle 12"/>
          <p:cNvSpPr/>
          <p:nvPr/>
        </p:nvSpPr>
        <p:spPr>
          <a:xfrm>
            <a:off x="15330571" y="19135695"/>
            <a:ext cx="13230062" cy="9618919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967"/>
          </a:p>
        </p:txBody>
      </p:sp>
      <p:sp>
        <p:nvSpPr>
          <p:cNvPr id="15" name="TextBox 14"/>
          <p:cNvSpPr txBox="1"/>
          <p:nvPr/>
        </p:nvSpPr>
        <p:spPr>
          <a:xfrm>
            <a:off x="1045029" y="3167176"/>
            <a:ext cx="20378058" cy="681592"/>
          </a:xfrm>
          <a:prstGeom prst="rect">
            <a:avLst/>
          </a:prstGeom>
          <a:solidFill>
            <a:srgbClr val="00274C"/>
          </a:solidFill>
          <a:ln>
            <a:solidFill>
              <a:srgbClr val="FFC000"/>
            </a:solidFill>
          </a:ln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3572" b="1" dirty="0">
                <a:solidFill>
                  <a:srgbClr val="FFCB05"/>
                </a:solidFill>
                <a:latin typeface="Arial" charset="0"/>
                <a:ea typeface="Arial" charset="0"/>
                <a:cs typeface="Arial" charset="0"/>
              </a:rPr>
              <a:t>Two Column Heading text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468113" y="3167176"/>
            <a:ext cx="20378058" cy="681592"/>
          </a:xfrm>
          <a:prstGeom prst="rect">
            <a:avLst/>
          </a:prstGeom>
          <a:solidFill>
            <a:srgbClr val="00274C"/>
          </a:solidFill>
          <a:ln>
            <a:solidFill>
              <a:srgbClr val="FFC000"/>
            </a:solidFill>
          </a:ln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3572" b="1" dirty="0">
                <a:solidFill>
                  <a:srgbClr val="FFCB05"/>
                </a:solidFill>
                <a:latin typeface="Arial" charset="0"/>
                <a:ea typeface="Arial" charset="0"/>
                <a:cs typeface="Arial" charset="0"/>
              </a:rPr>
              <a:t>Two Column Heading text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5029" y="10240903"/>
            <a:ext cx="41801142" cy="681592"/>
          </a:xfrm>
          <a:prstGeom prst="rect">
            <a:avLst/>
          </a:prstGeom>
          <a:solidFill>
            <a:srgbClr val="00274C"/>
          </a:solidFill>
          <a:ln>
            <a:solidFill>
              <a:srgbClr val="FFC000"/>
            </a:solidFill>
          </a:ln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3572" b="1" dirty="0">
                <a:solidFill>
                  <a:srgbClr val="FFCB05"/>
                </a:solidFill>
                <a:latin typeface="Arial" charset="0"/>
                <a:ea typeface="Arial" charset="0"/>
                <a:cs typeface="Arial" charset="0"/>
              </a:rPr>
              <a:t>One Column Heading text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51729" y="19101577"/>
            <a:ext cx="13223362" cy="681592"/>
          </a:xfrm>
          <a:prstGeom prst="rect">
            <a:avLst/>
          </a:prstGeom>
          <a:solidFill>
            <a:srgbClr val="00274C"/>
          </a:solidFill>
          <a:ln>
            <a:solidFill>
              <a:srgbClr val="FFCB05"/>
            </a:solidFill>
          </a:ln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3572" b="1" dirty="0">
                <a:solidFill>
                  <a:srgbClr val="FFCB05"/>
                </a:solidFill>
                <a:latin typeface="Arial" charset="0"/>
                <a:ea typeface="Arial" charset="0"/>
                <a:cs typeface="Arial" charset="0"/>
              </a:rPr>
              <a:t>Three Column Heading text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337269" y="19116649"/>
            <a:ext cx="13223362" cy="681592"/>
          </a:xfrm>
          <a:prstGeom prst="rect">
            <a:avLst/>
          </a:prstGeom>
          <a:solidFill>
            <a:srgbClr val="00274C"/>
          </a:solidFill>
          <a:ln>
            <a:solidFill>
              <a:srgbClr val="FFC000"/>
            </a:solidFill>
          </a:ln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3572" b="1" dirty="0">
                <a:solidFill>
                  <a:srgbClr val="FFCB05"/>
                </a:solidFill>
                <a:latin typeface="Arial" charset="0"/>
                <a:ea typeface="Arial" charset="0"/>
                <a:cs typeface="Arial" charset="0"/>
              </a:rPr>
              <a:t>Three Column Heading text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622810" y="19120687"/>
            <a:ext cx="13223362" cy="681592"/>
          </a:xfrm>
          <a:prstGeom prst="rect">
            <a:avLst/>
          </a:prstGeom>
          <a:solidFill>
            <a:srgbClr val="00274C"/>
          </a:solidFill>
          <a:ln>
            <a:solidFill>
              <a:srgbClr val="FFC000"/>
            </a:solidFill>
          </a:ln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3572" b="1" dirty="0">
                <a:solidFill>
                  <a:srgbClr val="FFCB05"/>
                </a:solidFill>
                <a:latin typeface="Arial" charset="0"/>
                <a:ea typeface="Arial" charset="0"/>
                <a:cs typeface="Arial" charset="0"/>
              </a:rPr>
              <a:t>References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45029" y="4323274"/>
            <a:ext cx="20378058" cy="5056941"/>
          </a:xfrm>
          <a:prstGeom prst="rect">
            <a:avLst/>
          </a:prstGeom>
          <a:noFill/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2286" b="1" dirty="0">
                <a:latin typeface="Arial" charset="0"/>
                <a:ea typeface="Arial" charset="0"/>
                <a:cs typeface="Arial" charset="0"/>
              </a:rPr>
              <a:t>Body text  should be at least size 32 font.</a:t>
            </a:r>
          </a:p>
          <a:p>
            <a:endParaRPr lang="en-US" sz="2286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286" b="1" dirty="0">
                <a:latin typeface="Arial" charset="0"/>
                <a:ea typeface="Arial" charset="0"/>
                <a:cs typeface="Arial" charset="0"/>
              </a:rPr>
              <a:t>Use </a:t>
            </a:r>
            <a:r>
              <a:rPr lang="en-US" sz="2286" b="1" dirty="0" smtClean="0">
                <a:solidFill>
                  <a:srgbClr val="40658F"/>
                </a:solidFill>
                <a:latin typeface="Arial" charset="0"/>
                <a:ea typeface="Arial" charset="0"/>
                <a:cs typeface="Arial" charset="0"/>
              </a:rPr>
              <a:t>“Hex #4-658F”</a:t>
            </a:r>
            <a:r>
              <a:rPr lang="en-US" sz="2286" b="1" dirty="0" smtClean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b="1" dirty="0" smtClean="0">
                <a:latin typeface="Arial" charset="0"/>
                <a:ea typeface="Arial" charset="0"/>
                <a:cs typeface="Arial" charset="0"/>
              </a:rPr>
              <a:t>or</a:t>
            </a:r>
            <a:r>
              <a:rPr lang="en-US" sz="2286" b="1" dirty="0" smtClean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b="1" dirty="0" smtClean="0">
                <a:solidFill>
                  <a:srgbClr val="FFCB05"/>
                </a:solidFill>
                <a:latin typeface="Arial" charset="0"/>
                <a:ea typeface="Arial" charset="0"/>
                <a:cs typeface="Arial" charset="0"/>
              </a:rPr>
              <a:t>“U-M Maize” </a:t>
            </a:r>
            <a:r>
              <a:rPr lang="en-US" sz="2286" b="1" dirty="0" smtClean="0">
                <a:latin typeface="Arial" charset="0"/>
                <a:ea typeface="Arial" charset="0"/>
                <a:cs typeface="Arial" charset="0"/>
              </a:rPr>
              <a:t>for </a:t>
            </a:r>
            <a:r>
              <a:rPr lang="en-US" sz="2286" b="1" dirty="0">
                <a:latin typeface="Arial" charset="0"/>
                <a:ea typeface="Arial" charset="0"/>
                <a:cs typeface="Arial" charset="0"/>
              </a:rPr>
              <a:t>highlight text</a:t>
            </a:r>
          </a:p>
          <a:p>
            <a:endParaRPr lang="en-US" sz="2286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286" dirty="0">
                <a:latin typeface="Arial" charset="0"/>
                <a:ea typeface="Arial" charset="0"/>
                <a:cs typeface="Arial" charset="0"/>
              </a:rPr>
              <a:t>Use any combination of different columns, or spaces, simply delete the regions you don</a:t>
            </a:r>
            <a:r>
              <a:rPr lang="uk-UA" sz="2286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t want. </a:t>
            </a:r>
          </a:p>
          <a:p>
            <a:endParaRPr lang="en-US" sz="2286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massa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Phasellus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non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sagittis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libero, non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bibendum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dolor.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Suspendisse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diam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lacus.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sagittis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neque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feugiat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eros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Maecenas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vel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lorem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Pellentesque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ultricies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Curabitur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ac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blandit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risus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Curabitur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nunc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non libero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condimentum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volutpat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mattis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justo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vehicula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Pellentesque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cursus lorem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mollis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placerat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mollis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suscipit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metus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eu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tempus. Nunc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neque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congue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in dui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auctor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cursus libero. In et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euismod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quam, a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tristique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sem.</a:t>
            </a:r>
          </a:p>
          <a:p>
            <a:endParaRPr lang="en-US" sz="2286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eleifend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suscipit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neque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efficitur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Cras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at ante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facilisis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lacinia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risus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non,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porttitor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lacus.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urna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diam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vulputate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volutpat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venenatis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convallis id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Phasellus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eros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aliquam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porta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mauris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Nunc pharetra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laoreet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neque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non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magna,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iaculis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lorem.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Praesent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viverra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pretium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quam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condimentum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Integer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purus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molestie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convallis.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Vivamus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tristique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hendrerit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45030" y="20810095"/>
            <a:ext cx="13230062" cy="5760517"/>
          </a:xfrm>
          <a:prstGeom prst="rect">
            <a:avLst/>
          </a:prstGeom>
          <a:noFill/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2286" b="1" dirty="0">
                <a:latin typeface="Arial" charset="0"/>
                <a:ea typeface="Arial" charset="0"/>
                <a:cs typeface="Arial" charset="0"/>
              </a:rPr>
              <a:t>Body text  should be at least size 32 font.</a:t>
            </a:r>
          </a:p>
          <a:p>
            <a:endParaRPr lang="en-US" sz="2286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286" dirty="0"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Suspendisse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mauris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vel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felis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ullamcorper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massa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Phasellus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non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sagittis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libero, non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bibendum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dolor.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Suspendisse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diam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lacus.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sagittis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neque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feugiat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eros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Maecenas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vel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lorem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Pellentesque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ultricies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Curabitur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ac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blandit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risus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Curabitur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nunc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non libero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condimentum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volutpat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mattis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justo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vehicula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Pellentesque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cursus lorem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mollis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placerat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mollis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suscipit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metus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eu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tempus. Nunc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neque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congue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in dui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auctor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cursus libero. In et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euismod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quam, a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tristique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sem.</a:t>
            </a:r>
          </a:p>
          <a:p>
            <a:endParaRPr lang="en-US" sz="2286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eleifend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suscipit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neque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efficitur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Cras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at ante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facilisis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lacinia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risus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non,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porttitor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lacus.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urna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diam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vulputate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volutpat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venenatis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convallis id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Phasellus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eros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aliquam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porta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mauris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Nunc pharetra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laoreet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neque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non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magna,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iaculis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lorem.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Praesent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viverra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pretium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quam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condimentum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Integer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purus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molestie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convallis.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Vivamus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tristique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hendrerit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Phasellus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orci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nunc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eleifend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erat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pellentesque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vestibulum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ultrices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330571" y="20089302"/>
            <a:ext cx="13230062" cy="1187269"/>
          </a:xfrm>
          <a:prstGeom prst="rect">
            <a:avLst/>
          </a:prstGeom>
          <a:noFill/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2286" b="1" dirty="0">
                <a:latin typeface="Arial" charset="0"/>
                <a:ea typeface="Arial" charset="0"/>
                <a:cs typeface="Arial" charset="0"/>
              </a:rPr>
              <a:t>Images should be of high quality. Recommended resolution is 300 </a:t>
            </a:r>
            <a:r>
              <a:rPr lang="en-US" sz="2286" b="1" dirty="0" err="1">
                <a:latin typeface="Arial" charset="0"/>
                <a:ea typeface="Arial" charset="0"/>
                <a:cs typeface="Arial" charset="0"/>
              </a:rPr>
              <a:t>ppi</a:t>
            </a:r>
            <a:r>
              <a:rPr lang="en-US" sz="2286" b="1" dirty="0">
                <a:latin typeface="Arial" charset="0"/>
                <a:ea typeface="Arial" charset="0"/>
                <a:cs typeface="Arial" charset="0"/>
              </a:rPr>
              <a:t>. </a:t>
            </a:r>
          </a:p>
          <a:p>
            <a:endParaRPr lang="en-US" sz="2286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286" b="1" dirty="0">
                <a:latin typeface="Arial" charset="0"/>
                <a:ea typeface="Arial" charset="0"/>
                <a:cs typeface="Arial" charset="0"/>
              </a:rPr>
              <a:t>See below for the setting in </a:t>
            </a:r>
            <a:r>
              <a:rPr lang="en-US" sz="2286" b="1" dirty="0" err="1">
                <a:latin typeface="Arial" charset="0"/>
                <a:ea typeface="Arial" charset="0"/>
                <a:cs typeface="Arial" charset="0"/>
              </a:rPr>
              <a:t>ChemDraw</a:t>
            </a:r>
            <a:r>
              <a:rPr lang="en-US" sz="2286" b="1" dirty="0">
                <a:latin typeface="Arial" charset="0"/>
                <a:ea typeface="Arial" charset="0"/>
                <a:cs typeface="Arial" charset="0"/>
              </a:rPr>
              <a:t>, in both inches and cm. </a:t>
            </a:r>
            <a:endParaRPr lang="en-US" sz="2286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616110" y="21794237"/>
            <a:ext cx="13230062" cy="483692"/>
          </a:xfrm>
          <a:prstGeom prst="rect">
            <a:avLst/>
          </a:prstGeom>
          <a:noFill/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2286" b="1" dirty="0">
                <a:latin typeface="Arial" charset="0"/>
                <a:ea typeface="Arial" charset="0"/>
                <a:cs typeface="Arial" charset="0"/>
              </a:rPr>
              <a:t>References text should be at least size 24</a:t>
            </a:r>
            <a:endParaRPr lang="en-US" sz="2286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45029" y="11321320"/>
            <a:ext cx="41801142" cy="2594422"/>
          </a:xfrm>
          <a:prstGeom prst="rect">
            <a:avLst/>
          </a:prstGeom>
          <a:noFill/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2286" b="1" dirty="0">
                <a:latin typeface="Arial" charset="0"/>
                <a:ea typeface="Arial" charset="0"/>
                <a:cs typeface="Arial" charset="0"/>
              </a:rPr>
              <a:t>Body text  should be at least size 32 font.</a:t>
            </a:r>
          </a:p>
          <a:p>
            <a:endParaRPr lang="en-US" sz="2286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286" dirty="0"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Suspendisse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mauris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vel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felis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ullamcorper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massa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Phasellus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non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sagittis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libero, non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bibendum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dolor.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Suspendisse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diam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lacus.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sagittis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neque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feugiat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eros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Maecenas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vel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lorem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Pellentesque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ultricies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Curabitur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ac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blandit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risus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Curabitur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nunc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non libero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condimentum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volutpat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mattis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justo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vehicula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Pellentesque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cursus lorem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mollis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placerat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mollis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suscipit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metus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eu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tempus. Nunc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neque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congue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in dui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auctor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cursus libero. In et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euismod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quam, a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tristique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sem.</a:t>
            </a:r>
          </a:p>
          <a:p>
            <a:endParaRPr lang="en-US" sz="2286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eleifend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suscipit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neque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efficitur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Cras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at ante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facilisis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lacinia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risus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non,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porttitor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lacus.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urna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diam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vulputate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volutpat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venenatis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convallis id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Phasellus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eros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aliquam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porta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mauris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Nunc pharetra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laoreet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neque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non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magna,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iaculis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lorem.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Praesent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viverra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pretium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quam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condimentum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Integer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purus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molestie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convallis.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Vivamus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tristique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hendrerit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Phasellus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orci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nunc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eleifend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erat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pellentesque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vestibulum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ultrices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24001" y="5778407"/>
            <a:ext cx="11466286" cy="1510393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22468113" y="7581137"/>
            <a:ext cx="20378058" cy="395668"/>
          </a:xfrm>
          <a:prstGeom prst="rect">
            <a:avLst/>
          </a:prstGeom>
          <a:noFill/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1714" i="1" dirty="0">
                <a:latin typeface="Arial" charset="0"/>
                <a:ea typeface="Arial" charset="0"/>
                <a:cs typeface="Arial" charset="0"/>
              </a:rPr>
              <a:t>Figure 1. Figure text should be no smaller than size 24 font. Figure should be enlarged to 250% their original size. See below in the image for recommended </a:t>
            </a:r>
            <a:r>
              <a:rPr lang="en-US" sz="1714" i="1" dirty="0" err="1">
                <a:latin typeface="Arial" charset="0"/>
                <a:ea typeface="Arial" charset="0"/>
                <a:cs typeface="Arial" charset="0"/>
              </a:rPr>
              <a:t>ChemDraw</a:t>
            </a:r>
            <a:r>
              <a:rPr lang="en-US" sz="1714" i="1" dirty="0">
                <a:latin typeface="Arial" charset="0"/>
                <a:ea typeface="Arial" charset="0"/>
                <a:cs typeface="Arial" charset="0"/>
              </a:rPr>
              <a:t> settings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81600" y="25582434"/>
            <a:ext cx="8128000" cy="302405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81600" y="22036083"/>
            <a:ext cx="8104778" cy="3024051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29616110" y="24538367"/>
            <a:ext cx="13230062" cy="2336338"/>
          </a:xfrm>
          <a:prstGeom prst="rect">
            <a:avLst/>
          </a:prstGeom>
          <a:noFill/>
          <a:ln w="38100">
            <a:solidFill>
              <a:srgbClr val="FFCB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967"/>
          </a:p>
        </p:txBody>
      </p:sp>
      <p:sp>
        <p:nvSpPr>
          <p:cNvPr id="37" name="TextBox 36"/>
          <p:cNvSpPr txBox="1"/>
          <p:nvPr/>
        </p:nvSpPr>
        <p:spPr>
          <a:xfrm>
            <a:off x="29622810" y="24523358"/>
            <a:ext cx="13223362" cy="681592"/>
          </a:xfrm>
          <a:prstGeom prst="rect">
            <a:avLst/>
          </a:prstGeom>
          <a:solidFill>
            <a:srgbClr val="00274C"/>
          </a:solidFill>
          <a:ln>
            <a:solidFill>
              <a:srgbClr val="FFCB05"/>
            </a:solidFill>
          </a:ln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3572" b="1" dirty="0">
                <a:solidFill>
                  <a:srgbClr val="FFCB05"/>
                </a:solidFill>
                <a:latin typeface="Arial" charset="0"/>
                <a:ea typeface="Arial" charset="0"/>
                <a:cs typeface="Arial" charset="0"/>
              </a:rPr>
              <a:t>Author Information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9616110" y="25664723"/>
            <a:ext cx="13230062" cy="835480"/>
          </a:xfrm>
          <a:prstGeom prst="rect">
            <a:avLst/>
          </a:prstGeom>
          <a:noFill/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2286" b="1" dirty="0">
                <a:latin typeface="Arial" charset="0"/>
                <a:ea typeface="Arial" charset="0"/>
                <a:cs typeface="Arial" charset="0"/>
              </a:rPr>
              <a:t>Body text  should be at least size 32 font.</a:t>
            </a:r>
          </a:p>
          <a:p>
            <a:endParaRPr lang="en-US" sz="2286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9609411" y="27266040"/>
            <a:ext cx="13230062" cy="2336338"/>
          </a:xfrm>
          <a:prstGeom prst="rect">
            <a:avLst/>
          </a:prstGeom>
          <a:noFill/>
          <a:ln w="38100">
            <a:solidFill>
              <a:srgbClr val="FFCB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967"/>
          </a:p>
        </p:txBody>
      </p:sp>
      <p:sp>
        <p:nvSpPr>
          <p:cNvPr id="40" name="TextBox 39"/>
          <p:cNvSpPr txBox="1"/>
          <p:nvPr/>
        </p:nvSpPr>
        <p:spPr>
          <a:xfrm>
            <a:off x="29616111" y="27251032"/>
            <a:ext cx="13223362" cy="681592"/>
          </a:xfrm>
          <a:prstGeom prst="rect">
            <a:avLst/>
          </a:prstGeom>
          <a:solidFill>
            <a:srgbClr val="00274C"/>
          </a:solidFill>
          <a:ln>
            <a:solidFill>
              <a:srgbClr val="FFCB05"/>
            </a:solidFill>
          </a:ln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3572" b="1" dirty="0">
                <a:solidFill>
                  <a:srgbClr val="FFCB05"/>
                </a:solidFill>
                <a:latin typeface="Arial" charset="0"/>
                <a:ea typeface="Arial" charset="0"/>
                <a:cs typeface="Arial" charset="0"/>
              </a:rPr>
              <a:t>Acknowledgements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609411" y="28392397"/>
            <a:ext cx="13230062" cy="835480"/>
          </a:xfrm>
          <a:prstGeom prst="rect">
            <a:avLst/>
          </a:prstGeom>
          <a:noFill/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2286" b="1" dirty="0">
                <a:latin typeface="Arial" charset="0"/>
                <a:ea typeface="Arial" charset="0"/>
                <a:cs typeface="Arial" charset="0"/>
              </a:rPr>
              <a:t>Body text  should be at least size 32 font.</a:t>
            </a:r>
          </a:p>
          <a:p>
            <a:endParaRPr lang="en-US" sz="2286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299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9979257"/>
            <a:ext cx="43891200" cy="2939143"/>
          </a:xfrm>
          <a:prstGeom prst="rect">
            <a:avLst/>
          </a:prstGeom>
          <a:solidFill>
            <a:srgbClr val="FFCB05"/>
          </a:solidFill>
          <a:ln>
            <a:solidFill>
              <a:srgbClr val="00274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967">
              <a:solidFill>
                <a:srgbClr val="FFCB0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5029" y="587829"/>
            <a:ext cx="41801142" cy="2027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286" b="1" dirty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  <a:t>Poster Title – Keep it short and summarize your project</a:t>
            </a:r>
          </a:p>
          <a:p>
            <a:r>
              <a:rPr lang="en-US" sz="3143" b="1" i="1" dirty="0">
                <a:solidFill>
                  <a:srgbClr val="40658F"/>
                </a:solidFill>
                <a:latin typeface="Arial" charset="0"/>
                <a:ea typeface="Arial" charset="0"/>
                <a:cs typeface="Arial" charset="0"/>
              </a:rPr>
              <a:t>Author list and institutions</a:t>
            </a:r>
            <a:r>
              <a:rPr lang="en-US" sz="6286" b="1" i="1" dirty="0">
                <a:solidFill>
                  <a:srgbClr val="40658F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5029" y="3184072"/>
            <a:ext cx="20378058" cy="6699065"/>
          </a:xfrm>
          <a:prstGeom prst="rect">
            <a:avLst/>
          </a:prstGeom>
          <a:noFill/>
          <a:ln w="38100">
            <a:solidFill>
              <a:srgbClr val="0027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967"/>
          </a:p>
        </p:txBody>
      </p:sp>
      <p:sp>
        <p:nvSpPr>
          <p:cNvPr id="7" name="Rectangle 6"/>
          <p:cNvSpPr/>
          <p:nvPr/>
        </p:nvSpPr>
        <p:spPr>
          <a:xfrm>
            <a:off x="22468113" y="3184071"/>
            <a:ext cx="20378058" cy="6699064"/>
          </a:xfrm>
          <a:prstGeom prst="rect">
            <a:avLst/>
          </a:prstGeom>
          <a:noFill/>
          <a:ln w="38100">
            <a:solidFill>
              <a:srgbClr val="0027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967"/>
          </a:p>
        </p:txBody>
      </p:sp>
      <p:sp>
        <p:nvSpPr>
          <p:cNvPr id="8" name="Rectangle 7"/>
          <p:cNvSpPr/>
          <p:nvPr/>
        </p:nvSpPr>
        <p:spPr>
          <a:xfrm>
            <a:off x="1045029" y="10275021"/>
            <a:ext cx="41801142" cy="8192593"/>
          </a:xfrm>
          <a:prstGeom prst="rect">
            <a:avLst/>
          </a:prstGeom>
          <a:noFill/>
          <a:ln w="38100">
            <a:solidFill>
              <a:srgbClr val="0027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967"/>
          </a:p>
        </p:txBody>
      </p:sp>
      <p:sp>
        <p:nvSpPr>
          <p:cNvPr id="9" name="Rectangle 8"/>
          <p:cNvSpPr/>
          <p:nvPr/>
        </p:nvSpPr>
        <p:spPr>
          <a:xfrm>
            <a:off x="1045030" y="19135695"/>
            <a:ext cx="13230062" cy="9618919"/>
          </a:xfrm>
          <a:prstGeom prst="rect">
            <a:avLst/>
          </a:prstGeom>
          <a:noFill/>
          <a:ln w="38100">
            <a:solidFill>
              <a:srgbClr val="0027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967"/>
          </a:p>
        </p:txBody>
      </p:sp>
      <p:sp>
        <p:nvSpPr>
          <p:cNvPr id="12" name="Rectangle 11"/>
          <p:cNvSpPr/>
          <p:nvPr/>
        </p:nvSpPr>
        <p:spPr>
          <a:xfrm>
            <a:off x="29616110" y="19135695"/>
            <a:ext cx="13230062" cy="5056264"/>
          </a:xfrm>
          <a:prstGeom prst="rect">
            <a:avLst/>
          </a:prstGeom>
          <a:noFill/>
          <a:ln w="38100">
            <a:solidFill>
              <a:srgbClr val="0027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967"/>
          </a:p>
        </p:txBody>
      </p:sp>
      <p:sp>
        <p:nvSpPr>
          <p:cNvPr id="13" name="Rectangle 12"/>
          <p:cNvSpPr/>
          <p:nvPr/>
        </p:nvSpPr>
        <p:spPr>
          <a:xfrm>
            <a:off x="15330571" y="19135695"/>
            <a:ext cx="13230062" cy="9618919"/>
          </a:xfrm>
          <a:prstGeom prst="rect">
            <a:avLst/>
          </a:prstGeom>
          <a:noFill/>
          <a:ln w="38100">
            <a:solidFill>
              <a:srgbClr val="0027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967"/>
          </a:p>
        </p:txBody>
      </p:sp>
      <p:sp>
        <p:nvSpPr>
          <p:cNvPr id="15" name="TextBox 14"/>
          <p:cNvSpPr txBox="1"/>
          <p:nvPr/>
        </p:nvSpPr>
        <p:spPr>
          <a:xfrm>
            <a:off x="1045029" y="3167176"/>
            <a:ext cx="20378058" cy="681592"/>
          </a:xfrm>
          <a:prstGeom prst="rect">
            <a:avLst/>
          </a:prstGeom>
          <a:solidFill>
            <a:srgbClr val="FFCB05"/>
          </a:solidFill>
          <a:ln>
            <a:solidFill>
              <a:srgbClr val="00274C"/>
            </a:solidFill>
          </a:ln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3572" b="1" dirty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  <a:t>Two Column Heading text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468113" y="3167176"/>
            <a:ext cx="20378058" cy="681592"/>
          </a:xfrm>
          <a:prstGeom prst="rect">
            <a:avLst/>
          </a:prstGeom>
          <a:solidFill>
            <a:srgbClr val="FFCB05"/>
          </a:solidFill>
          <a:ln>
            <a:solidFill>
              <a:srgbClr val="00274C"/>
            </a:solidFill>
          </a:ln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3572" b="1" dirty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  <a:t>Two Column Heading text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5029" y="10240903"/>
            <a:ext cx="41801142" cy="681592"/>
          </a:xfrm>
          <a:prstGeom prst="rect">
            <a:avLst/>
          </a:prstGeom>
          <a:solidFill>
            <a:srgbClr val="FFCB05"/>
          </a:solidFill>
          <a:ln>
            <a:solidFill>
              <a:srgbClr val="00274C"/>
            </a:solidFill>
          </a:ln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3572" b="1" dirty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  <a:t>One Column Heading text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51729" y="19101577"/>
            <a:ext cx="13223362" cy="681592"/>
          </a:xfrm>
          <a:prstGeom prst="rect">
            <a:avLst/>
          </a:prstGeom>
          <a:solidFill>
            <a:srgbClr val="FFCB05"/>
          </a:solidFill>
          <a:ln>
            <a:solidFill>
              <a:srgbClr val="00274C"/>
            </a:solidFill>
          </a:ln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3572" b="1" dirty="0">
                <a:latin typeface="Arial" charset="0"/>
                <a:ea typeface="Arial" charset="0"/>
                <a:cs typeface="Arial" charset="0"/>
              </a:rPr>
              <a:t>Three Column Heading text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337269" y="19116649"/>
            <a:ext cx="13223362" cy="681592"/>
          </a:xfrm>
          <a:prstGeom prst="rect">
            <a:avLst/>
          </a:prstGeom>
          <a:solidFill>
            <a:srgbClr val="FFCB05"/>
          </a:solidFill>
          <a:ln>
            <a:solidFill>
              <a:srgbClr val="00274C"/>
            </a:solidFill>
          </a:ln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3572" b="1" dirty="0">
                <a:latin typeface="Arial" charset="0"/>
                <a:ea typeface="Arial" charset="0"/>
                <a:cs typeface="Arial" charset="0"/>
              </a:rPr>
              <a:t>Three Column Heading text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622810" y="19120687"/>
            <a:ext cx="13223362" cy="681592"/>
          </a:xfrm>
          <a:prstGeom prst="rect">
            <a:avLst/>
          </a:prstGeom>
          <a:solidFill>
            <a:srgbClr val="FFCB05"/>
          </a:solidFill>
          <a:ln>
            <a:solidFill>
              <a:srgbClr val="00274C"/>
            </a:solidFill>
          </a:ln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3572" b="1" dirty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  <a:t>References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45029" y="4323274"/>
            <a:ext cx="20378058" cy="5056941"/>
          </a:xfrm>
          <a:prstGeom prst="rect">
            <a:avLst/>
          </a:prstGeom>
          <a:noFill/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2286" b="1" dirty="0">
                <a:latin typeface="Arial" charset="0"/>
                <a:ea typeface="Arial" charset="0"/>
                <a:cs typeface="Arial" charset="0"/>
              </a:rPr>
              <a:t>Body text  should be at least size 32 font.</a:t>
            </a:r>
          </a:p>
          <a:p>
            <a:endParaRPr lang="en-US" sz="2286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286" b="1" dirty="0">
                <a:latin typeface="Arial" charset="0"/>
                <a:ea typeface="Arial" charset="0"/>
                <a:cs typeface="Arial" charset="0"/>
              </a:rPr>
              <a:t>Use </a:t>
            </a:r>
            <a:r>
              <a:rPr lang="en-US" sz="2286" b="1" dirty="0">
                <a:solidFill>
                  <a:srgbClr val="40658F"/>
                </a:solidFill>
                <a:latin typeface="Arial" charset="0"/>
                <a:ea typeface="Arial" charset="0"/>
                <a:cs typeface="Arial" charset="0"/>
              </a:rPr>
              <a:t>“Hex #4-658F”</a:t>
            </a:r>
            <a:r>
              <a:rPr lang="en-US" sz="2286" b="1" dirty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b="1" dirty="0">
                <a:latin typeface="Arial" charset="0"/>
                <a:ea typeface="Arial" charset="0"/>
                <a:cs typeface="Arial" charset="0"/>
              </a:rPr>
              <a:t>or</a:t>
            </a:r>
            <a:r>
              <a:rPr lang="en-US" sz="2286" b="1" dirty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b="1" dirty="0">
                <a:solidFill>
                  <a:srgbClr val="FFCB05"/>
                </a:solidFill>
                <a:latin typeface="Arial" charset="0"/>
                <a:ea typeface="Arial" charset="0"/>
                <a:cs typeface="Arial" charset="0"/>
              </a:rPr>
              <a:t>“U-M Maize” </a:t>
            </a:r>
            <a:r>
              <a:rPr lang="en-US" sz="2286" b="1" dirty="0">
                <a:latin typeface="Arial" charset="0"/>
                <a:ea typeface="Arial" charset="0"/>
                <a:cs typeface="Arial" charset="0"/>
              </a:rPr>
              <a:t>for highlight </a:t>
            </a:r>
            <a:r>
              <a:rPr lang="en-US" sz="2286" b="1" dirty="0" smtClean="0">
                <a:latin typeface="Arial" charset="0"/>
                <a:ea typeface="Arial" charset="0"/>
                <a:cs typeface="Arial" charset="0"/>
              </a:rPr>
              <a:t>text</a:t>
            </a:r>
          </a:p>
          <a:p>
            <a:endParaRPr lang="en-US" sz="2286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286" dirty="0" smtClean="0">
                <a:latin typeface="Arial" charset="0"/>
                <a:ea typeface="Arial" charset="0"/>
                <a:cs typeface="Arial" charset="0"/>
              </a:rPr>
              <a:t>Use 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any combination of different columns, or spaces, simply delete the regions you don</a:t>
            </a:r>
            <a:r>
              <a:rPr lang="uk-UA" sz="2286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t want. </a:t>
            </a:r>
          </a:p>
          <a:p>
            <a:endParaRPr lang="en-US" sz="2286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massa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Phasellus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non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sagittis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libero, non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bibendum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dolor.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Suspendisse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diam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lacus.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sagittis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neque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feugiat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eros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Maecenas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vel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lorem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Pellentesque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ultricies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Curabitur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ac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blandit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risus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Curabitur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nunc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non libero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condimentum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volutpat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mattis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justo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vehicula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Pellentesque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cursus lorem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mollis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placerat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mollis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suscipit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metus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eu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tempus. Nunc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neque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congue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in dui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auctor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cursus libero. In et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euismod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quam, a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tristique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sem.</a:t>
            </a:r>
          </a:p>
          <a:p>
            <a:endParaRPr lang="en-US" sz="2286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eleifend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suscipit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neque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efficitur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Cras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at ante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facilisis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lacinia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risus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non,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porttitor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lacus.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urna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diam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vulputate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volutpat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venenatis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convallis id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Phasellus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eros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aliquam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porta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mauris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Nunc pharetra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laoreet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neque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non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magna,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iaculis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lorem.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Praesent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viverra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pretium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quam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condimentum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Integer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purus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molestie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convallis.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Vivamus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tristique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hendrerit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45030" y="20810095"/>
            <a:ext cx="13230062" cy="5760517"/>
          </a:xfrm>
          <a:prstGeom prst="rect">
            <a:avLst/>
          </a:prstGeom>
          <a:noFill/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2286" b="1" dirty="0">
                <a:latin typeface="Arial" charset="0"/>
                <a:ea typeface="Arial" charset="0"/>
                <a:cs typeface="Arial" charset="0"/>
              </a:rPr>
              <a:t>Body text  should be at least size 32 font.</a:t>
            </a:r>
          </a:p>
          <a:p>
            <a:endParaRPr lang="en-US" sz="2286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286" dirty="0"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Suspendisse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mauris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vel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felis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ullamcorper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massa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Phasellus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non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sagittis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libero, non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bibendum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dolor.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Suspendisse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diam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lacus.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sagittis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neque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feugiat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eros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Maecenas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vel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lorem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Pellentesque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ultricies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Curabitur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ac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blandit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risus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Curabitur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nunc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non libero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condimentum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volutpat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mattis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justo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vehicula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Pellentesque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cursus lorem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mollis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placerat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mollis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suscipit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metus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eu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tempus. Nunc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neque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congue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in dui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auctor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cursus libero. In et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euismod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quam, a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tristique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sem.</a:t>
            </a:r>
          </a:p>
          <a:p>
            <a:endParaRPr lang="en-US" sz="2286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eleifend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suscipit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neque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efficitur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Cras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at ante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facilisis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lacinia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risus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non,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porttitor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lacus.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urna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diam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vulputate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volutpat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venenatis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convallis id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Phasellus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eros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aliquam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porta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mauris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Nunc pharetra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laoreet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neque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non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magna,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iaculis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lorem.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Praesent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viverra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pretium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quam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condimentum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Integer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purus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molestie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convallis.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Vivamus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tristique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hendrerit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Phasellus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orci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nunc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eleifend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erat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pellentesque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vestibulum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ultrices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330571" y="20089302"/>
            <a:ext cx="13230062" cy="1187269"/>
          </a:xfrm>
          <a:prstGeom prst="rect">
            <a:avLst/>
          </a:prstGeom>
          <a:noFill/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2286" b="1" dirty="0">
                <a:latin typeface="Arial" charset="0"/>
                <a:ea typeface="Arial" charset="0"/>
                <a:cs typeface="Arial" charset="0"/>
              </a:rPr>
              <a:t>Images should be of high quality. Recommended resolution is 300 </a:t>
            </a:r>
            <a:r>
              <a:rPr lang="en-US" sz="2286" b="1" dirty="0" err="1">
                <a:latin typeface="Arial" charset="0"/>
                <a:ea typeface="Arial" charset="0"/>
                <a:cs typeface="Arial" charset="0"/>
              </a:rPr>
              <a:t>ppi</a:t>
            </a:r>
            <a:r>
              <a:rPr lang="en-US" sz="2286" b="1" dirty="0">
                <a:latin typeface="Arial" charset="0"/>
                <a:ea typeface="Arial" charset="0"/>
                <a:cs typeface="Arial" charset="0"/>
              </a:rPr>
              <a:t>. </a:t>
            </a:r>
          </a:p>
          <a:p>
            <a:endParaRPr lang="en-US" sz="2286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286" b="1" dirty="0">
                <a:latin typeface="Arial" charset="0"/>
                <a:ea typeface="Arial" charset="0"/>
                <a:cs typeface="Arial" charset="0"/>
              </a:rPr>
              <a:t>See below for the setting in </a:t>
            </a:r>
            <a:r>
              <a:rPr lang="en-US" sz="2286" b="1" dirty="0" err="1">
                <a:latin typeface="Arial" charset="0"/>
                <a:ea typeface="Arial" charset="0"/>
                <a:cs typeface="Arial" charset="0"/>
              </a:rPr>
              <a:t>ChemDraw</a:t>
            </a:r>
            <a:r>
              <a:rPr lang="en-US" sz="2286" b="1" dirty="0">
                <a:latin typeface="Arial" charset="0"/>
                <a:ea typeface="Arial" charset="0"/>
                <a:cs typeface="Arial" charset="0"/>
              </a:rPr>
              <a:t>, in both inches and cm. </a:t>
            </a:r>
            <a:endParaRPr lang="en-US" sz="2286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616110" y="21794237"/>
            <a:ext cx="13230062" cy="483692"/>
          </a:xfrm>
          <a:prstGeom prst="rect">
            <a:avLst/>
          </a:prstGeom>
          <a:noFill/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2286" b="1" dirty="0">
                <a:latin typeface="Arial" charset="0"/>
                <a:ea typeface="Arial" charset="0"/>
                <a:cs typeface="Arial" charset="0"/>
              </a:rPr>
              <a:t>References text should be at least size 24</a:t>
            </a:r>
            <a:endParaRPr lang="en-US" sz="2286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45029" y="11321320"/>
            <a:ext cx="41801142" cy="2594422"/>
          </a:xfrm>
          <a:prstGeom prst="rect">
            <a:avLst/>
          </a:prstGeom>
          <a:noFill/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2286" b="1" dirty="0">
                <a:latin typeface="Arial" charset="0"/>
                <a:ea typeface="Arial" charset="0"/>
                <a:cs typeface="Arial" charset="0"/>
              </a:rPr>
              <a:t>Body text  should be at least size 32 font.</a:t>
            </a:r>
          </a:p>
          <a:p>
            <a:endParaRPr lang="en-US" sz="2286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286" dirty="0"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Suspendisse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mauris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vel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felis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ullamcorper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massa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Phasellus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non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sagittis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libero, non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bibendum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dolor.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Suspendisse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diam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lacus.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sagittis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neque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feugiat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eros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Maecenas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vel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lorem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Pellentesque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ultricies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Curabitur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ac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blandit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risus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Curabitur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nunc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non libero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condimentum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volutpat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mattis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justo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vehicula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Pellentesque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cursus lorem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mollis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placerat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mollis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suscipit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metus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eu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tempus. Nunc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neque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congue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in dui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auctor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cursus libero. In et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euismod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quam, a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tristique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sem.</a:t>
            </a:r>
          </a:p>
          <a:p>
            <a:endParaRPr lang="en-US" sz="2286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eleifend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suscipit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neque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efficitur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Cras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at ante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facilisis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lacinia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risus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non,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porttitor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lacus.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urna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diam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vulputate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volutpat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venenatis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convallis id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Phasellus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eros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aliquam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porta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mauris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Nunc pharetra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laoreet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neque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non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magna,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iaculis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lorem.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Praesent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viverra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pretium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quam vitae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condimentum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Integer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purus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molestie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convallis.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Vivamus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tristique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hendrerit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Phasellus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orci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nunc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eleifend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erat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pellentesque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vestibulum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86" dirty="0" err="1">
                <a:latin typeface="Arial" charset="0"/>
                <a:ea typeface="Arial" charset="0"/>
                <a:cs typeface="Arial" charset="0"/>
              </a:rPr>
              <a:t>ultrices</a:t>
            </a:r>
            <a:r>
              <a:rPr lang="en-US" sz="2286" dirty="0"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24001" y="5778407"/>
            <a:ext cx="11466286" cy="1510393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22468113" y="7581137"/>
            <a:ext cx="20378058" cy="395668"/>
          </a:xfrm>
          <a:prstGeom prst="rect">
            <a:avLst/>
          </a:prstGeom>
          <a:noFill/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1714" i="1" dirty="0">
                <a:latin typeface="Arial" charset="0"/>
                <a:ea typeface="Arial" charset="0"/>
                <a:cs typeface="Arial" charset="0"/>
              </a:rPr>
              <a:t>Figure 1. Figure text should be no smaller than size 24 font. Figure should be enlarged to 250% their original size. See below in the image for recommended </a:t>
            </a:r>
            <a:r>
              <a:rPr lang="en-US" sz="1714" i="1" dirty="0" err="1">
                <a:latin typeface="Arial" charset="0"/>
                <a:ea typeface="Arial" charset="0"/>
                <a:cs typeface="Arial" charset="0"/>
              </a:rPr>
              <a:t>ChemDraw</a:t>
            </a:r>
            <a:r>
              <a:rPr lang="en-US" sz="1714" i="1" dirty="0">
                <a:latin typeface="Arial" charset="0"/>
                <a:ea typeface="Arial" charset="0"/>
                <a:cs typeface="Arial" charset="0"/>
              </a:rPr>
              <a:t> settings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81600" y="25582434"/>
            <a:ext cx="8128000" cy="302405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81600" y="22036083"/>
            <a:ext cx="8104778" cy="3024051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29616110" y="24538367"/>
            <a:ext cx="13230062" cy="2336338"/>
          </a:xfrm>
          <a:prstGeom prst="rect">
            <a:avLst/>
          </a:prstGeom>
          <a:noFill/>
          <a:ln w="38100">
            <a:solidFill>
              <a:srgbClr val="0027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967"/>
          </a:p>
        </p:txBody>
      </p:sp>
      <p:sp>
        <p:nvSpPr>
          <p:cNvPr id="37" name="TextBox 36"/>
          <p:cNvSpPr txBox="1"/>
          <p:nvPr/>
        </p:nvSpPr>
        <p:spPr>
          <a:xfrm>
            <a:off x="29622810" y="24523358"/>
            <a:ext cx="13223362" cy="681592"/>
          </a:xfrm>
          <a:prstGeom prst="rect">
            <a:avLst/>
          </a:prstGeom>
          <a:solidFill>
            <a:srgbClr val="FFCB05"/>
          </a:solidFill>
          <a:ln>
            <a:solidFill>
              <a:srgbClr val="00274C"/>
            </a:solidFill>
          </a:ln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3572" b="1" dirty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  <a:t>Author Information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9616110" y="25664723"/>
            <a:ext cx="13230062" cy="835480"/>
          </a:xfrm>
          <a:prstGeom prst="rect">
            <a:avLst/>
          </a:prstGeom>
          <a:noFill/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2286" b="1" dirty="0">
                <a:latin typeface="Arial" charset="0"/>
                <a:ea typeface="Arial" charset="0"/>
                <a:cs typeface="Arial" charset="0"/>
              </a:rPr>
              <a:t>Body text  should be at least size 32 font.</a:t>
            </a:r>
          </a:p>
          <a:p>
            <a:endParaRPr lang="en-US" sz="2286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9609411" y="27266040"/>
            <a:ext cx="13230062" cy="2336338"/>
          </a:xfrm>
          <a:prstGeom prst="rect">
            <a:avLst/>
          </a:prstGeom>
          <a:noFill/>
          <a:ln w="38100">
            <a:solidFill>
              <a:srgbClr val="0027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967"/>
          </a:p>
        </p:txBody>
      </p:sp>
      <p:sp>
        <p:nvSpPr>
          <p:cNvPr id="40" name="TextBox 39"/>
          <p:cNvSpPr txBox="1"/>
          <p:nvPr/>
        </p:nvSpPr>
        <p:spPr>
          <a:xfrm>
            <a:off x="29616111" y="27251032"/>
            <a:ext cx="13223362" cy="681592"/>
          </a:xfrm>
          <a:prstGeom prst="rect">
            <a:avLst/>
          </a:prstGeom>
          <a:solidFill>
            <a:srgbClr val="FFCB05"/>
          </a:solidFill>
          <a:ln>
            <a:solidFill>
              <a:srgbClr val="00274C"/>
            </a:solidFill>
          </a:ln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3572" b="1" dirty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  <a:t>Acknowledgements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609411" y="28392397"/>
            <a:ext cx="13230062" cy="835480"/>
          </a:xfrm>
          <a:prstGeom prst="rect">
            <a:avLst/>
          </a:prstGeom>
          <a:noFill/>
        </p:spPr>
        <p:txBody>
          <a:bodyPr wrap="square" lIns="163286" tIns="65314" rIns="163286" bIns="65314" rtlCol="0" anchor="ctr" anchorCtr="0">
            <a:spAutoFit/>
          </a:bodyPr>
          <a:lstStyle/>
          <a:p>
            <a:r>
              <a:rPr lang="en-US" sz="2286" b="1" dirty="0">
                <a:latin typeface="Arial" charset="0"/>
                <a:ea typeface="Arial" charset="0"/>
                <a:cs typeface="Arial" charset="0"/>
              </a:rPr>
              <a:t>Body text  should be at least size 32 font.</a:t>
            </a:r>
          </a:p>
          <a:p>
            <a:endParaRPr lang="en-US" sz="2286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789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475</TotalTime>
  <Words>1600</Words>
  <Application>Microsoft Macintosh PowerPoint</Application>
  <PresentationFormat>Custom</PresentationFormat>
  <Paragraphs>74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Morton, Daniel</dc:creator>
  <cp:keywords/>
  <dc:description/>
  <cp:lastModifiedBy>Sara Alektiar</cp:lastModifiedBy>
  <cp:revision>27</cp:revision>
  <dcterms:created xsi:type="dcterms:W3CDTF">2016-05-06T17:41:41Z</dcterms:created>
  <dcterms:modified xsi:type="dcterms:W3CDTF">2019-02-16T18:34:48Z</dcterms:modified>
  <cp:category/>
</cp:coreProperties>
</file>