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09613" indent="-2524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420813" indent="-5064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2132013" indent="-7604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843213" indent="-1014413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4" userDrawn="1">
          <p15:clr>
            <a:srgbClr val="A4A3A4"/>
          </p15:clr>
        </p15:guide>
        <p15:guide id="2" orient="horz" pos="20592" userDrawn="1">
          <p15:clr>
            <a:srgbClr val="A4A3A4"/>
          </p15:clr>
        </p15:guide>
        <p15:guide id="3" orient="horz" pos="2352" userDrawn="1">
          <p15:clr>
            <a:srgbClr val="A4A3A4"/>
          </p15:clr>
        </p15:guide>
        <p15:guide id="4" pos="9552" userDrawn="1">
          <p15:clr>
            <a:srgbClr val="A4A3A4"/>
          </p15:clr>
        </p15:guide>
        <p15:guide id="5" pos="18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F06"/>
    <a:srgbClr val="FFC000"/>
    <a:srgbClr val="700000"/>
    <a:srgbClr val="360000"/>
    <a:srgbClr val="FF6699"/>
    <a:srgbClr val="FFFFFF"/>
    <a:srgbClr val="001A57"/>
    <a:srgbClr val="7583A4"/>
    <a:srgbClr val="0E1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72" autoAdjust="0"/>
    <p:restoredTop sz="95874" autoAdjust="0"/>
  </p:normalViewPr>
  <p:slideViewPr>
    <p:cSldViewPr showGuides="1">
      <p:cViewPr>
        <p:scale>
          <a:sx n="20" d="100"/>
          <a:sy n="20" d="100"/>
        </p:scale>
        <p:origin x="904" y="-640"/>
      </p:cViewPr>
      <p:guideLst>
        <p:guide orient="horz" pos="13584"/>
        <p:guide orient="horz" pos="20592"/>
        <p:guide orient="horz" pos="2352"/>
        <p:guide pos="9552"/>
        <p:guide pos="18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A7792E4-B691-49B3-9590-4784F69B1109}" type="datetimeFigureOut">
              <a:rPr lang="en-US"/>
              <a:pPr>
                <a:defRPr/>
              </a:pPr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9B09A5-0D72-48B0-8C63-ABDE5594F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61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6" tIns="47539" rIns="95076" bIns="475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788" y="0"/>
            <a:ext cx="31861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6" tIns="47539" rIns="95076" bIns="475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4600" y="709613"/>
            <a:ext cx="4840288" cy="3630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576763"/>
            <a:ext cx="541655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6" tIns="47539" rIns="95076" bIns="47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31861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6" tIns="47539" rIns="95076" bIns="4753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788" y="9153525"/>
            <a:ext cx="31861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6" tIns="47539" rIns="95076" bIns="475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FEB6CDA-E54C-4BC0-8BD0-5844AA13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 charset="0"/>
      </a:defRPr>
    </a:lvl1pPr>
    <a:lvl2pPr marL="7096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10" charset="0"/>
        <a:ea typeface="ＭＳ Ｐゴシック" pitchFamily="34" charset="-128"/>
        <a:cs typeface="+mn-cs"/>
      </a:defRPr>
    </a:lvl2pPr>
    <a:lvl3pPr marL="14208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10" charset="0"/>
        <a:ea typeface="ＭＳ Ｐゴシック" pitchFamily="34" charset="-128"/>
        <a:cs typeface="+mn-cs"/>
      </a:defRPr>
    </a:lvl3pPr>
    <a:lvl4pPr marL="21320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10" charset="0"/>
        <a:ea typeface="ＭＳ Ｐゴシック" pitchFamily="34" charset="-128"/>
        <a:cs typeface="+mn-cs"/>
      </a:defRPr>
    </a:lvl4pPr>
    <a:lvl5pPr marL="28432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10" charset="0"/>
        <a:ea typeface="ＭＳ Ｐゴシック" pitchFamily="34" charset="-128"/>
        <a:cs typeface="+mn-cs"/>
      </a:defRPr>
    </a:lvl5pPr>
    <a:lvl6pPr marL="3555171" algn="l" defTabSz="7110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66206" algn="l" defTabSz="7110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77239" algn="l" defTabSz="7110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88274" algn="l" defTabSz="7110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fld id="{19699956-53AB-4673-95F0-B7A42B8D29F4}" type="slidenum">
              <a:rPr lang="en-US" altLang="en-US" sz="1200" smtClean="0"/>
              <a:pPr>
                <a:spcBef>
                  <a:spcPct val="0"/>
                </a:spcBef>
                <a:defRPr/>
              </a:pPr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9" y="10226679"/>
            <a:ext cx="37308367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8653129"/>
            <a:ext cx="30725533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711035" indent="0" algn="ctr">
              <a:buNone/>
              <a:defRPr/>
            </a:lvl2pPr>
            <a:lvl3pPr marL="1422069" indent="0" algn="ctr">
              <a:buNone/>
              <a:defRPr/>
            </a:lvl3pPr>
            <a:lvl4pPr marL="2133102" indent="0" algn="ctr">
              <a:buNone/>
              <a:defRPr/>
            </a:lvl4pPr>
            <a:lvl5pPr marL="2844137" indent="0" algn="ctr">
              <a:buNone/>
              <a:defRPr/>
            </a:lvl5pPr>
            <a:lvl6pPr marL="3555171" indent="0" algn="ctr">
              <a:buNone/>
              <a:defRPr/>
            </a:lvl6pPr>
            <a:lvl7pPr marL="4266206" indent="0" algn="ctr">
              <a:buNone/>
              <a:defRPr/>
            </a:lvl7pPr>
            <a:lvl8pPr marL="4977239" indent="0" algn="ctr">
              <a:buNone/>
              <a:defRPr/>
            </a:lvl8pPr>
            <a:lvl9pPr marL="56882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74692-22FA-43A5-A731-EC306FEED7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11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7975-0E7B-41C5-8F48-0C3CB66D98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3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1311276"/>
            <a:ext cx="9874251" cy="28101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6" y="1311276"/>
            <a:ext cx="29423783" cy="28101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3A165-F548-46F5-A36A-1E13FB494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59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62C8B-4BF4-4C18-B0C5-13A0032E2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5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1850"/>
            <a:ext cx="37308367" cy="654050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0950"/>
            <a:ext cx="37308367" cy="7200900"/>
          </a:xfrm>
        </p:spPr>
        <p:txBody>
          <a:bodyPr anchor="b"/>
          <a:lstStyle>
            <a:lvl1pPr marL="0" indent="0">
              <a:buNone/>
              <a:defRPr sz="3100"/>
            </a:lvl1pPr>
            <a:lvl2pPr marL="711035" indent="0">
              <a:buNone/>
              <a:defRPr sz="2800"/>
            </a:lvl2pPr>
            <a:lvl3pPr marL="1422069" indent="0">
              <a:buNone/>
              <a:defRPr sz="2500"/>
            </a:lvl3pPr>
            <a:lvl4pPr marL="2133102" indent="0">
              <a:buNone/>
              <a:defRPr sz="2200"/>
            </a:lvl4pPr>
            <a:lvl5pPr marL="2844137" indent="0">
              <a:buNone/>
              <a:defRPr sz="2200"/>
            </a:lvl5pPr>
            <a:lvl6pPr marL="3555171" indent="0">
              <a:buNone/>
              <a:defRPr sz="2200"/>
            </a:lvl6pPr>
            <a:lvl7pPr marL="4266206" indent="0">
              <a:buNone/>
              <a:defRPr sz="2200"/>
            </a:lvl7pPr>
            <a:lvl8pPr marL="4977239" indent="0">
              <a:buNone/>
              <a:defRPr sz="2200"/>
            </a:lvl8pPr>
            <a:lvl9pPr marL="5688274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A57F9-4E95-4A95-858C-34848F3DF7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83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984" y="7680329"/>
            <a:ext cx="19649016" cy="21732874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2" y="7680329"/>
            <a:ext cx="19649017" cy="21732874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9673-0B00-4C48-898E-A3B7C0FE1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62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6" y="1317626"/>
            <a:ext cx="3950123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7369176"/>
            <a:ext cx="19392900" cy="3070224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1035" indent="0">
              <a:buNone/>
              <a:defRPr sz="3100" b="1"/>
            </a:lvl2pPr>
            <a:lvl3pPr marL="1422069" indent="0">
              <a:buNone/>
              <a:defRPr sz="2800" b="1"/>
            </a:lvl3pPr>
            <a:lvl4pPr marL="2133102" indent="0">
              <a:buNone/>
              <a:defRPr sz="2500" b="1"/>
            </a:lvl4pPr>
            <a:lvl5pPr marL="2844137" indent="0">
              <a:buNone/>
              <a:defRPr sz="2500" b="1"/>
            </a:lvl5pPr>
            <a:lvl6pPr marL="3555171" indent="0">
              <a:buNone/>
              <a:defRPr sz="2500" b="1"/>
            </a:lvl6pPr>
            <a:lvl7pPr marL="4266206" indent="0">
              <a:buNone/>
              <a:defRPr sz="2500" b="1"/>
            </a:lvl7pPr>
            <a:lvl8pPr marL="4977239" indent="0">
              <a:buNone/>
              <a:defRPr sz="2500" b="1"/>
            </a:lvl8pPr>
            <a:lvl9pPr marL="5688274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10439405"/>
            <a:ext cx="19392900" cy="18967450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7369176"/>
            <a:ext cx="19399251" cy="3070224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1035" indent="0">
              <a:buNone/>
              <a:defRPr sz="3100" b="1"/>
            </a:lvl2pPr>
            <a:lvl3pPr marL="1422069" indent="0">
              <a:buNone/>
              <a:defRPr sz="2800" b="1"/>
            </a:lvl3pPr>
            <a:lvl4pPr marL="2133102" indent="0">
              <a:buNone/>
              <a:defRPr sz="2500" b="1"/>
            </a:lvl4pPr>
            <a:lvl5pPr marL="2844137" indent="0">
              <a:buNone/>
              <a:defRPr sz="2500" b="1"/>
            </a:lvl5pPr>
            <a:lvl6pPr marL="3555171" indent="0">
              <a:buNone/>
              <a:defRPr sz="2500" b="1"/>
            </a:lvl6pPr>
            <a:lvl7pPr marL="4266206" indent="0">
              <a:buNone/>
              <a:defRPr sz="2500" b="1"/>
            </a:lvl7pPr>
            <a:lvl8pPr marL="4977239" indent="0">
              <a:buNone/>
              <a:defRPr sz="2500" b="1"/>
            </a:lvl8pPr>
            <a:lvl9pPr marL="5688274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10439405"/>
            <a:ext cx="19399251" cy="18967450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DE1E-BBA7-4432-8823-D1148D313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DAA5F-ABD5-4B5C-BA19-94004F350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1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CC16-4A7A-4398-9C8A-55A03F77F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9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1281"/>
            <a:ext cx="14439900" cy="5578474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1311281"/>
            <a:ext cx="24536400" cy="28095574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6889750"/>
            <a:ext cx="14439900" cy="22517100"/>
          </a:xfrm>
        </p:spPr>
        <p:txBody>
          <a:bodyPr/>
          <a:lstStyle>
            <a:lvl1pPr marL="0" indent="0">
              <a:buNone/>
              <a:defRPr sz="2200"/>
            </a:lvl1pPr>
            <a:lvl2pPr marL="711035" indent="0">
              <a:buNone/>
              <a:defRPr sz="1900"/>
            </a:lvl2pPr>
            <a:lvl3pPr marL="1422069" indent="0">
              <a:buNone/>
              <a:defRPr sz="1600"/>
            </a:lvl3pPr>
            <a:lvl4pPr marL="2133102" indent="0">
              <a:buNone/>
              <a:defRPr sz="1400"/>
            </a:lvl4pPr>
            <a:lvl5pPr marL="2844137" indent="0">
              <a:buNone/>
              <a:defRPr sz="1400"/>
            </a:lvl5pPr>
            <a:lvl6pPr marL="3555171" indent="0">
              <a:buNone/>
              <a:defRPr sz="1400"/>
            </a:lvl6pPr>
            <a:lvl7pPr marL="4266206" indent="0">
              <a:buNone/>
              <a:defRPr sz="1400"/>
            </a:lvl7pPr>
            <a:lvl8pPr marL="4977239" indent="0">
              <a:buNone/>
              <a:defRPr sz="1400"/>
            </a:lvl8pPr>
            <a:lvl9pPr marL="568827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80933-D9D8-4E21-8411-6769F0BE4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55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5" y="23044150"/>
            <a:ext cx="26335567" cy="27178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5" y="2940050"/>
            <a:ext cx="26335567" cy="19751676"/>
          </a:xfrm>
        </p:spPr>
        <p:txBody>
          <a:bodyPr/>
          <a:lstStyle>
            <a:lvl1pPr marL="0" indent="0">
              <a:buNone/>
              <a:defRPr sz="5000"/>
            </a:lvl1pPr>
            <a:lvl2pPr marL="711035" indent="0">
              <a:buNone/>
              <a:defRPr sz="4400"/>
            </a:lvl2pPr>
            <a:lvl3pPr marL="1422069" indent="0">
              <a:buNone/>
              <a:defRPr sz="3700"/>
            </a:lvl3pPr>
            <a:lvl4pPr marL="2133102" indent="0">
              <a:buNone/>
              <a:defRPr sz="3100"/>
            </a:lvl4pPr>
            <a:lvl5pPr marL="2844137" indent="0">
              <a:buNone/>
              <a:defRPr sz="3100"/>
            </a:lvl5pPr>
            <a:lvl6pPr marL="3555171" indent="0">
              <a:buNone/>
              <a:defRPr sz="3100"/>
            </a:lvl6pPr>
            <a:lvl7pPr marL="4266206" indent="0">
              <a:buNone/>
              <a:defRPr sz="3100"/>
            </a:lvl7pPr>
            <a:lvl8pPr marL="4977239" indent="0">
              <a:buNone/>
              <a:defRPr sz="3100"/>
            </a:lvl8pPr>
            <a:lvl9pPr marL="5688274" indent="0">
              <a:buNone/>
              <a:defRPr sz="3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5" y="25761950"/>
            <a:ext cx="26335567" cy="3863976"/>
          </a:xfrm>
        </p:spPr>
        <p:txBody>
          <a:bodyPr/>
          <a:lstStyle>
            <a:lvl1pPr marL="0" indent="0">
              <a:buNone/>
              <a:defRPr sz="2200"/>
            </a:lvl1pPr>
            <a:lvl2pPr marL="711035" indent="0">
              <a:buNone/>
              <a:defRPr sz="1900"/>
            </a:lvl2pPr>
            <a:lvl3pPr marL="1422069" indent="0">
              <a:buNone/>
              <a:defRPr sz="1600"/>
            </a:lvl3pPr>
            <a:lvl4pPr marL="2133102" indent="0">
              <a:buNone/>
              <a:defRPr sz="1400"/>
            </a:lvl4pPr>
            <a:lvl5pPr marL="2844137" indent="0">
              <a:buNone/>
              <a:defRPr sz="1400"/>
            </a:lvl5pPr>
            <a:lvl6pPr marL="3555171" indent="0">
              <a:buNone/>
              <a:defRPr sz="1400"/>
            </a:lvl6pPr>
            <a:lvl7pPr marL="4266206" indent="0">
              <a:buNone/>
              <a:defRPr sz="1400"/>
            </a:lvl7pPr>
            <a:lvl8pPr marL="4977239" indent="0">
              <a:buNone/>
              <a:defRPr sz="1400"/>
            </a:lvl8pPr>
            <a:lvl9pPr marL="568827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F87C-13A4-4730-9403-7ECAC754A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5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127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9547" tIns="114774" rIns="229547" bIns="1147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3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9547" tIns="114774" rIns="229547" bIns="1147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84700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9547" tIns="114774" rIns="229547" bIns="11477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400">
                <a:effectLst/>
                <a:latin typeface="Garamond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84700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9547" tIns="114774" rIns="229547" bIns="11477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400">
                <a:effectLst/>
                <a:latin typeface="Garamond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84700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9547" tIns="114774" rIns="229547" bIns="1147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4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DEE9A446-C67B-4B86-AE7F-D1F0E10B2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92350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2292350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  <a:ea typeface="ＭＳ Ｐゴシック" pitchFamily="34" charset="-128"/>
          <a:cs typeface="ＭＳ Ｐゴシック" charset="0"/>
        </a:defRPr>
      </a:lvl2pPr>
      <a:lvl3pPr algn="ctr" defTabSz="2292350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  <a:ea typeface="ＭＳ Ｐゴシック" pitchFamily="34" charset="-128"/>
          <a:cs typeface="ＭＳ Ｐゴシック" charset="0"/>
        </a:defRPr>
      </a:lvl3pPr>
      <a:lvl4pPr algn="ctr" defTabSz="2292350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  <a:ea typeface="ＭＳ Ｐゴシック" pitchFamily="34" charset="-128"/>
          <a:cs typeface="ＭＳ Ｐゴシック" charset="0"/>
        </a:defRPr>
      </a:lvl4pPr>
      <a:lvl5pPr algn="ctr" defTabSz="2292350" rtl="0" eaLnBrk="0" fontAlgn="base" hangingPunct="0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  <a:ea typeface="ＭＳ Ｐゴシック" pitchFamily="34" charset="-128"/>
          <a:cs typeface="ＭＳ Ｐゴシック" charset="0"/>
        </a:defRPr>
      </a:lvl5pPr>
      <a:lvl6pPr marL="711035" algn="ctr" defTabSz="2293580" rtl="0" fontAlgn="base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</a:defRPr>
      </a:lvl6pPr>
      <a:lvl7pPr marL="1422069" algn="ctr" defTabSz="2293580" rtl="0" fontAlgn="base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</a:defRPr>
      </a:lvl7pPr>
      <a:lvl8pPr marL="2133102" algn="ctr" defTabSz="2293580" rtl="0" fontAlgn="base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</a:defRPr>
      </a:lvl8pPr>
      <a:lvl9pPr marL="2844137" algn="ctr" defTabSz="2293580" rtl="0" fontAlgn="base">
        <a:spcBef>
          <a:spcPct val="0"/>
        </a:spcBef>
        <a:spcAft>
          <a:spcPct val="0"/>
        </a:spcAft>
        <a:defRPr sz="11000">
          <a:solidFill>
            <a:schemeClr val="tx2"/>
          </a:solidFill>
          <a:latin typeface="Garamond" pitchFamily="-110" charset="0"/>
        </a:defRPr>
      </a:lvl9pPr>
    </p:titleStyle>
    <p:bodyStyle>
      <a:lvl1pPr marL="860425" indent="-860425" algn="l" defTabSz="2292350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1865313" indent="-715963" algn="l" defTabSz="2292350" rtl="0" eaLnBrk="0" fontAlgn="base" hangingPunct="0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ＭＳ Ｐゴシック" pitchFamily="34" charset="-128"/>
        </a:defRPr>
      </a:lvl2pPr>
      <a:lvl3pPr marL="2870200" indent="-576263" algn="l" defTabSz="2292350" rtl="0" eaLnBrk="0" fontAlgn="base" hangingPunct="0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ＭＳ Ｐゴシック" pitchFamily="34" charset="-128"/>
        </a:defRPr>
      </a:lvl3pPr>
      <a:lvl4pPr marL="4013200" indent="-569913" algn="l" defTabSz="2292350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ＭＳ Ｐゴシック" pitchFamily="34" charset="-128"/>
        </a:defRPr>
      </a:lvl4pPr>
      <a:lvl5pPr marL="5164138" indent="-569913" algn="l" defTabSz="2292350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34" charset="-128"/>
        </a:defRPr>
      </a:lvl5pPr>
      <a:lvl6pPr marL="5875907" indent="-570312" algn="l" defTabSz="229358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-110" charset="-128"/>
        </a:defRPr>
      </a:lvl6pPr>
      <a:lvl7pPr marL="6586942" indent="-570312" algn="l" defTabSz="229358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-110" charset="-128"/>
        </a:defRPr>
      </a:lvl7pPr>
      <a:lvl8pPr marL="7297978" indent="-570312" algn="l" defTabSz="229358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-110" charset="-128"/>
        </a:defRPr>
      </a:lvl8pPr>
      <a:lvl9pPr marL="8009010" indent="-570312" algn="l" defTabSz="229358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1035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069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102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4137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5171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66206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77239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88274" algn="l" defTabSz="71103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6"/>
          <p:cNvSpPr>
            <a:spLocks noChangeArrowheads="1"/>
          </p:cNvSpPr>
          <p:nvPr/>
        </p:nvSpPr>
        <p:spPr bwMode="auto">
          <a:xfrm>
            <a:off x="0" y="0"/>
            <a:ext cx="43891199" cy="3580175"/>
          </a:xfrm>
          <a:prstGeom prst="rect">
            <a:avLst/>
          </a:prstGeom>
          <a:solidFill>
            <a:srgbClr val="000066"/>
          </a:solidFill>
          <a:ln w="38100">
            <a:noFill/>
            <a:miter lim="800000"/>
            <a:headEnd/>
            <a:tailEnd/>
          </a:ln>
          <a:effectLst/>
        </p:spPr>
        <p:txBody>
          <a:bodyPr lIns="117547" tIns="58774" rIns="117547" bIns="58774" anchor="ctr"/>
          <a:lstStyle/>
          <a:p>
            <a:pPr algn="ctr" defTabSz="4031163"/>
            <a:r>
              <a:rPr lang="en-US" sz="7200" b="1" dirty="0">
                <a:solidFill>
                  <a:srgbClr val="FFCF06"/>
                </a:solidFill>
                <a:cs typeface="Arial" panose="020B0604020202020204" pitchFamily="34" charset="0"/>
              </a:rPr>
              <a:t>Title</a:t>
            </a:r>
          </a:p>
          <a:p>
            <a:pPr algn="ctr" defTabSz="4031163"/>
            <a:r>
              <a:rPr lang="es-ES" sz="4400" b="1" dirty="0" err="1">
                <a:solidFill>
                  <a:srgbClr val="FFCF06"/>
                </a:solidFill>
                <a:cs typeface="Arial" panose="020B0604020202020204" pitchFamily="34" charset="0"/>
              </a:rPr>
              <a:t>Authors</a:t>
            </a:r>
            <a:endParaRPr lang="es-ES" sz="4400" b="1" dirty="0">
              <a:solidFill>
                <a:srgbClr val="FFCF06"/>
              </a:solidFill>
              <a:cs typeface="Arial" panose="020B0604020202020204" pitchFamily="34" charset="0"/>
            </a:endParaRPr>
          </a:p>
          <a:p>
            <a:pPr algn="ctr" defTabSz="4031163"/>
            <a:r>
              <a:rPr lang="en-US" sz="3600" b="1" dirty="0">
                <a:solidFill>
                  <a:srgbClr val="FFCF06"/>
                </a:solidFill>
                <a:cs typeface="Arial" panose="020B0604020202020204" pitchFamily="34" charset="0"/>
              </a:rPr>
              <a:t>Address(es)</a:t>
            </a:r>
          </a:p>
        </p:txBody>
      </p:sp>
      <p:sp>
        <p:nvSpPr>
          <p:cNvPr id="4300" name="Line 204"/>
          <p:cNvSpPr>
            <a:spLocks noChangeShapeType="1"/>
          </p:cNvSpPr>
          <p:nvPr/>
        </p:nvSpPr>
        <p:spPr bwMode="auto">
          <a:xfrm>
            <a:off x="2298700" y="14782800"/>
            <a:ext cx="4222591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42207" tIns="71103" rIns="142207" bIns="71103" anchor="ctr"/>
          <a:lstStyle/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102" name="AutoShape 200"/>
          <p:cNvSpPr>
            <a:spLocks noChangeAspect="1" noChangeArrowheads="1" noTextEdit="1"/>
          </p:cNvSpPr>
          <p:nvPr/>
        </p:nvSpPr>
        <p:spPr bwMode="auto">
          <a:xfrm>
            <a:off x="3822700" y="4864100"/>
            <a:ext cx="234315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07" name="Freeform 209"/>
          <p:cNvSpPr>
            <a:spLocks/>
          </p:cNvSpPr>
          <p:nvPr/>
        </p:nvSpPr>
        <p:spPr bwMode="auto">
          <a:xfrm>
            <a:off x="3122613" y="3600450"/>
            <a:ext cx="123825" cy="28575"/>
          </a:xfrm>
          <a:custGeom>
            <a:avLst/>
            <a:gdLst>
              <a:gd name="T0" fmla="*/ 2147483646 w 59"/>
              <a:gd name="T1" fmla="*/ 0 h 9"/>
              <a:gd name="T2" fmla="*/ 2147483646 w 59"/>
              <a:gd name="T3" fmla="*/ 2147483646 h 9"/>
              <a:gd name="T4" fmla="*/ 2147483646 w 59"/>
              <a:gd name="T5" fmla="*/ 2147483646 h 9"/>
              <a:gd name="T6" fmla="*/ 2147483646 w 59"/>
              <a:gd name="T7" fmla="*/ 2147483646 h 9"/>
              <a:gd name="T8" fmla="*/ 0 w 59"/>
              <a:gd name="T9" fmla="*/ 2147483646 h 9"/>
              <a:gd name="T10" fmla="*/ 0 w 59"/>
              <a:gd name="T11" fmla="*/ 0 h 9"/>
              <a:gd name="T12" fmla="*/ 2147483646 w 59"/>
              <a:gd name="T13" fmla="*/ 0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"/>
              <a:gd name="T22" fmla="*/ 0 h 9"/>
              <a:gd name="T23" fmla="*/ 59 w 59"/>
              <a:gd name="T24" fmla="*/ 9 h 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" h="9">
                <a:moveTo>
                  <a:pt x="59" y="0"/>
                </a:moveTo>
                <a:lnTo>
                  <a:pt x="59" y="9"/>
                </a:lnTo>
                <a:lnTo>
                  <a:pt x="3" y="9"/>
                </a:lnTo>
                <a:lnTo>
                  <a:pt x="3" y="6"/>
                </a:lnTo>
                <a:lnTo>
                  <a:pt x="0" y="6"/>
                </a:lnTo>
                <a:lnTo>
                  <a:pt x="0" y="0"/>
                </a:lnTo>
                <a:lnTo>
                  <a:pt x="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08" name="Freeform 210"/>
          <p:cNvSpPr>
            <a:spLocks/>
          </p:cNvSpPr>
          <p:nvPr/>
        </p:nvSpPr>
        <p:spPr bwMode="auto">
          <a:xfrm>
            <a:off x="3122613" y="3619500"/>
            <a:ext cx="12700" cy="736600"/>
          </a:xfrm>
          <a:custGeom>
            <a:avLst/>
            <a:gdLst>
              <a:gd name="T0" fmla="*/ 0 w 6"/>
              <a:gd name="T1" fmla="*/ 0 h 232"/>
              <a:gd name="T2" fmla="*/ 2147483646 w 6"/>
              <a:gd name="T3" fmla="*/ 0 h 232"/>
              <a:gd name="T4" fmla="*/ 2147483646 w 6"/>
              <a:gd name="T5" fmla="*/ 2147483646 h 232"/>
              <a:gd name="T6" fmla="*/ 2147483646 w 6"/>
              <a:gd name="T7" fmla="*/ 2147483646 h 232"/>
              <a:gd name="T8" fmla="*/ 2147483646 w 6"/>
              <a:gd name="T9" fmla="*/ 2147483646 h 232"/>
              <a:gd name="T10" fmla="*/ 0 w 6"/>
              <a:gd name="T11" fmla="*/ 2147483646 h 232"/>
              <a:gd name="T12" fmla="*/ 0 w 6"/>
              <a:gd name="T13" fmla="*/ 0 h 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232"/>
              <a:gd name="T23" fmla="*/ 6 w 6"/>
              <a:gd name="T24" fmla="*/ 232 h 2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232">
                <a:moveTo>
                  <a:pt x="0" y="0"/>
                </a:moveTo>
                <a:lnTo>
                  <a:pt x="6" y="0"/>
                </a:lnTo>
                <a:lnTo>
                  <a:pt x="6" y="229"/>
                </a:lnTo>
                <a:lnTo>
                  <a:pt x="3" y="229"/>
                </a:lnTo>
                <a:lnTo>
                  <a:pt x="3" y="232"/>
                </a:lnTo>
                <a:lnTo>
                  <a:pt x="0" y="23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09" name="Freeform 211"/>
          <p:cNvSpPr>
            <a:spLocks/>
          </p:cNvSpPr>
          <p:nvPr/>
        </p:nvSpPr>
        <p:spPr bwMode="auto">
          <a:xfrm>
            <a:off x="3128963" y="4330700"/>
            <a:ext cx="123825" cy="25400"/>
          </a:xfrm>
          <a:custGeom>
            <a:avLst/>
            <a:gdLst>
              <a:gd name="T0" fmla="*/ 0 w 59"/>
              <a:gd name="T1" fmla="*/ 2147483646 h 8"/>
              <a:gd name="T2" fmla="*/ 0 w 59"/>
              <a:gd name="T3" fmla="*/ 0 h 8"/>
              <a:gd name="T4" fmla="*/ 2147483646 w 59"/>
              <a:gd name="T5" fmla="*/ 0 h 8"/>
              <a:gd name="T6" fmla="*/ 2147483646 w 59"/>
              <a:gd name="T7" fmla="*/ 2147483646 h 8"/>
              <a:gd name="T8" fmla="*/ 2147483646 w 59"/>
              <a:gd name="T9" fmla="*/ 2147483646 h 8"/>
              <a:gd name="T10" fmla="*/ 2147483646 w 59"/>
              <a:gd name="T11" fmla="*/ 2147483646 h 8"/>
              <a:gd name="T12" fmla="*/ 0 w 59"/>
              <a:gd name="T13" fmla="*/ 2147483646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"/>
              <a:gd name="T22" fmla="*/ 0 h 8"/>
              <a:gd name="T23" fmla="*/ 59 w 59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" h="8">
                <a:moveTo>
                  <a:pt x="0" y="8"/>
                </a:moveTo>
                <a:lnTo>
                  <a:pt x="0" y="0"/>
                </a:lnTo>
                <a:lnTo>
                  <a:pt x="59" y="0"/>
                </a:lnTo>
                <a:lnTo>
                  <a:pt x="59" y="5"/>
                </a:lnTo>
                <a:lnTo>
                  <a:pt x="56" y="5"/>
                </a:lnTo>
                <a:lnTo>
                  <a:pt x="56" y="8"/>
                </a:lnTo>
                <a:lnTo>
                  <a:pt x="0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0" name="Freeform 212"/>
          <p:cNvSpPr>
            <a:spLocks/>
          </p:cNvSpPr>
          <p:nvPr/>
        </p:nvSpPr>
        <p:spPr bwMode="auto">
          <a:xfrm>
            <a:off x="3233738" y="4346575"/>
            <a:ext cx="19050" cy="479425"/>
          </a:xfrm>
          <a:custGeom>
            <a:avLst/>
            <a:gdLst>
              <a:gd name="T0" fmla="*/ 0 w 9"/>
              <a:gd name="T1" fmla="*/ 0 h 151"/>
              <a:gd name="T2" fmla="*/ 2147483646 w 9"/>
              <a:gd name="T3" fmla="*/ 0 h 151"/>
              <a:gd name="T4" fmla="*/ 2147483646 w 9"/>
              <a:gd name="T5" fmla="*/ 2147483646 h 151"/>
              <a:gd name="T6" fmla="*/ 2147483646 w 9"/>
              <a:gd name="T7" fmla="*/ 2147483646 h 151"/>
              <a:gd name="T8" fmla="*/ 2147483646 w 9"/>
              <a:gd name="T9" fmla="*/ 2147483646 h 151"/>
              <a:gd name="T10" fmla="*/ 0 w 9"/>
              <a:gd name="T11" fmla="*/ 2147483646 h 151"/>
              <a:gd name="T12" fmla="*/ 0 w 9"/>
              <a:gd name="T13" fmla="*/ 0 h 1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"/>
              <a:gd name="T22" fmla="*/ 0 h 151"/>
              <a:gd name="T23" fmla="*/ 9 w 9"/>
              <a:gd name="T24" fmla="*/ 151 h 15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" h="151">
                <a:moveTo>
                  <a:pt x="0" y="0"/>
                </a:moveTo>
                <a:lnTo>
                  <a:pt x="9" y="0"/>
                </a:lnTo>
                <a:lnTo>
                  <a:pt x="9" y="151"/>
                </a:lnTo>
                <a:lnTo>
                  <a:pt x="6" y="151"/>
                </a:lnTo>
                <a:lnTo>
                  <a:pt x="6" y="148"/>
                </a:lnTo>
                <a:lnTo>
                  <a:pt x="0" y="1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1" name="Freeform 215"/>
          <p:cNvSpPr>
            <a:spLocks/>
          </p:cNvSpPr>
          <p:nvPr/>
        </p:nvSpPr>
        <p:spPr bwMode="auto">
          <a:xfrm>
            <a:off x="2667000" y="4330700"/>
            <a:ext cx="131763" cy="25400"/>
          </a:xfrm>
          <a:custGeom>
            <a:avLst/>
            <a:gdLst>
              <a:gd name="T0" fmla="*/ 0 w 62"/>
              <a:gd name="T1" fmla="*/ 2147483646 h 8"/>
              <a:gd name="T2" fmla="*/ 0 w 62"/>
              <a:gd name="T3" fmla="*/ 0 h 8"/>
              <a:gd name="T4" fmla="*/ 2147483646 w 62"/>
              <a:gd name="T5" fmla="*/ 0 h 8"/>
              <a:gd name="T6" fmla="*/ 2147483646 w 62"/>
              <a:gd name="T7" fmla="*/ 2147483646 h 8"/>
              <a:gd name="T8" fmla="*/ 2147483646 w 62"/>
              <a:gd name="T9" fmla="*/ 2147483646 h 8"/>
              <a:gd name="T10" fmla="*/ 2147483646 w 62"/>
              <a:gd name="T11" fmla="*/ 2147483646 h 8"/>
              <a:gd name="T12" fmla="*/ 0 w 62"/>
              <a:gd name="T13" fmla="*/ 2147483646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"/>
              <a:gd name="T22" fmla="*/ 0 h 8"/>
              <a:gd name="T23" fmla="*/ 62 w 62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" h="8">
                <a:moveTo>
                  <a:pt x="0" y="8"/>
                </a:moveTo>
                <a:lnTo>
                  <a:pt x="0" y="0"/>
                </a:lnTo>
                <a:lnTo>
                  <a:pt x="59" y="0"/>
                </a:lnTo>
                <a:lnTo>
                  <a:pt x="59" y="5"/>
                </a:lnTo>
                <a:lnTo>
                  <a:pt x="62" y="5"/>
                </a:lnTo>
                <a:lnTo>
                  <a:pt x="62" y="8"/>
                </a:lnTo>
                <a:lnTo>
                  <a:pt x="0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2" name="Freeform 216"/>
          <p:cNvSpPr>
            <a:spLocks/>
          </p:cNvSpPr>
          <p:nvPr/>
        </p:nvSpPr>
        <p:spPr bwMode="auto">
          <a:xfrm>
            <a:off x="2779713" y="3835400"/>
            <a:ext cx="19050" cy="511175"/>
          </a:xfrm>
          <a:custGeom>
            <a:avLst/>
            <a:gdLst>
              <a:gd name="T0" fmla="*/ 2147483646 w 9"/>
              <a:gd name="T1" fmla="*/ 2147483646 h 161"/>
              <a:gd name="T2" fmla="*/ 0 w 9"/>
              <a:gd name="T3" fmla="*/ 2147483646 h 161"/>
              <a:gd name="T4" fmla="*/ 0 w 9"/>
              <a:gd name="T5" fmla="*/ 2147483646 h 161"/>
              <a:gd name="T6" fmla="*/ 2147483646 w 9"/>
              <a:gd name="T7" fmla="*/ 2147483646 h 161"/>
              <a:gd name="T8" fmla="*/ 2147483646 w 9"/>
              <a:gd name="T9" fmla="*/ 2147483646 h 161"/>
              <a:gd name="T10" fmla="*/ 2147483646 w 9"/>
              <a:gd name="T11" fmla="*/ 0 h 161"/>
              <a:gd name="T12" fmla="*/ 2147483646 w 9"/>
              <a:gd name="T13" fmla="*/ 2147483646 h 1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"/>
              <a:gd name="T22" fmla="*/ 0 h 161"/>
              <a:gd name="T23" fmla="*/ 9 w 9"/>
              <a:gd name="T24" fmla="*/ 161 h 1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" h="161">
                <a:moveTo>
                  <a:pt x="9" y="161"/>
                </a:moveTo>
                <a:lnTo>
                  <a:pt x="0" y="161"/>
                </a:lnTo>
                <a:lnTo>
                  <a:pt x="0" y="11"/>
                </a:lnTo>
                <a:lnTo>
                  <a:pt x="6" y="11"/>
                </a:lnTo>
                <a:lnTo>
                  <a:pt x="3" y="11"/>
                </a:lnTo>
                <a:lnTo>
                  <a:pt x="9" y="0"/>
                </a:lnTo>
                <a:lnTo>
                  <a:pt x="9" y="1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3" name="Freeform 217"/>
          <p:cNvSpPr>
            <a:spLocks/>
          </p:cNvSpPr>
          <p:nvPr/>
        </p:nvSpPr>
        <p:spPr bwMode="auto">
          <a:xfrm>
            <a:off x="2474913" y="3870325"/>
            <a:ext cx="323850" cy="654050"/>
          </a:xfrm>
          <a:custGeom>
            <a:avLst/>
            <a:gdLst>
              <a:gd name="T0" fmla="*/ 2147483646 w 153"/>
              <a:gd name="T1" fmla="*/ 0 h 206"/>
              <a:gd name="T2" fmla="*/ 2147483646 w 153"/>
              <a:gd name="T3" fmla="*/ 2147483646 h 206"/>
              <a:gd name="T4" fmla="*/ 2147483646 w 153"/>
              <a:gd name="T5" fmla="*/ 2147483646 h 206"/>
              <a:gd name="T6" fmla="*/ 0 w 153"/>
              <a:gd name="T7" fmla="*/ 2147483646 h 206"/>
              <a:gd name="T8" fmla="*/ 2147483646 w 153"/>
              <a:gd name="T9" fmla="*/ 2147483646 h 206"/>
              <a:gd name="T10" fmla="*/ 0 w 153"/>
              <a:gd name="T11" fmla="*/ 2147483646 h 206"/>
              <a:gd name="T12" fmla="*/ 2147483646 w 153"/>
              <a:gd name="T13" fmla="*/ 0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3"/>
              <a:gd name="T22" fmla="*/ 0 h 206"/>
              <a:gd name="T23" fmla="*/ 153 w 153"/>
              <a:gd name="T24" fmla="*/ 206 h 2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3" h="206">
                <a:moveTo>
                  <a:pt x="147" y="0"/>
                </a:moveTo>
                <a:lnTo>
                  <a:pt x="153" y="3"/>
                </a:lnTo>
                <a:lnTo>
                  <a:pt x="3" y="206"/>
                </a:lnTo>
                <a:lnTo>
                  <a:pt x="0" y="200"/>
                </a:lnTo>
                <a:lnTo>
                  <a:pt x="3" y="200"/>
                </a:lnTo>
                <a:lnTo>
                  <a:pt x="0" y="198"/>
                </a:lnTo>
                <a:lnTo>
                  <a:pt x="14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4" name="Freeform 218"/>
          <p:cNvSpPr>
            <a:spLocks/>
          </p:cNvSpPr>
          <p:nvPr/>
        </p:nvSpPr>
        <p:spPr bwMode="auto">
          <a:xfrm>
            <a:off x="2154238" y="3835400"/>
            <a:ext cx="330200" cy="669925"/>
          </a:xfrm>
          <a:custGeom>
            <a:avLst/>
            <a:gdLst>
              <a:gd name="T0" fmla="*/ 2147483646 w 156"/>
              <a:gd name="T1" fmla="*/ 2147483646 h 211"/>
              <a:gd name="T2" fmla="*/ 2147483646 w 156"/>
              <a:gd name="T3" fmla="*/ 2147483646 h 211"/>
              <a:gd name="T4" fmla="*/ 0 w 156"/>
              <a:gd name="T5" fmla="*/ 2147483646 h 211"/>
              <a:gd name="T6" fmla="*/ 2147483646 w 156"/>
              <a:gd name="T7" fmla="*/ 2147483646 h 211"/>
              <a:gd name="T8" fmla="*/ 0 w 156"/>
              <a:gd name="T9" fmla="*/ 2147483646 h 211"/>
              <a:gd name="T10" fmla="*/ 0 w 156"/>
              <a:gd name="T11" fmla="*/ 0 h 211"/>
              <a:gd name="T12" fmla="*/ 2147483646 w 156"/>
              <a:gd name="T13" fmla="*/ 2147483646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6"/>
              <a:gd name="T22" fmla="*/ 0 h 211"/>
              <a:gd name="T23" fmla="*/ 156 w 156"/>
              <a:gd name="T24" fmla="*/ 211 h 2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6" h="211">
                <a:moveTo>
                  <a:pt x="156" y="209"/>
                </a:moveTo>
                <a:lnTo>
                  <a:pt x="151" y="211"/>
                </a:lnTo>
                <a:lnTo>
                  <a:pt x="0" y="14"/>
                </a:lnTo>
                <a:lnTo>
                  <a:pt x="3" y="11"/>
                </a:lnTo>
                <a:lnTo>
                  <a:pt x="0" y="11"/>
                </a:lnTo>
                <a:lnTo>
                  <a:pt x="0" y="0"/>
                </a:lnTo>
                <a:lnTo>
                  <a:pt x="156" y="2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5" name="Freeform 219"/>
          <p:cNvSpPr>
            <a:spLocks/>
          </p:cNvSpPr>
          <p:nvPr/>
        </p:nvSpPr>
        <p:spPr bwMode="auto">
          <a:xfrm>
            <a:off x="2154238" y="3870325"/>
            <a:ext cx="12700" cy="485775"/>
          </a:xfrm>
          <a:custGeom>
            <a:avLst/>
            <a:gdLst>
              <a:gd name="T0" fmla="*/ 0 w 6"/>
              <a:gd name="T1" fmla="*/ 0 h 153"/>
              <a:gd name="T2" fmla="*/ 2147483646 w 6"/>
              <a:gd name="T3" fmla="*/ 0 h 153"/>
              <a:gd name="T4" fmla="*/ 2147483646 w 6"/>
              <a:gd name="T5" fmla="*/ 2147483646 h 153"/>
              <a:gd name="T6" fmla="*/ 2147483646 w 6"/>
              <a:gd name="T7" fmla="*/ 2147483646 h 153"/>
              <a:gd name="T8" fmla="*/ 2147483646 w 6"/>
              <a:gd name="T9" fmla="*/ 2147483646 h 153"/>
              <a:gd name="T10" fmla="*/ 0 w 6"/>
              <a:gd name="T11" fmla="*/ 2147483646 h 153"/>
              <a:gd name="T12" fmla="*/ 0 w 6"/>
              <a:gd name="T13" fmla="*/ 0 h 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"/>
              <a:gd name="T22" fmla="*/ 0 h 153"/>
              <a:gd name="T23" fmla="*/ 6 w 6"/>
              <a:gd name="T24" fmla="*/ 153 h 1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" h="153">
                <a:moveTo>
                  <a:pt x="0" y="0"/>
                </a:moveTo>
                <a:lnTo>
                  <a:pt x="6" y="0"/>
                </a:lnTo>
                <a:lnTo>
                  <a:pt x="6" y="150"/>
                </a:lnTo>
                <a:lnTo>
                  <a:pt x="3" y="150"/>
                </a:lnTo>
                <a:lnTo>
                  <a:pt x="3" y="153"/>
                </a:lnTo>
                <a:lnTo>
                  <a:pt x="0" y="15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6" name="Freeform 220"/>
          <p:cNvSpPr>
            <a:spLocks/>
          </p:cNvSpPr>
          <p:nvPr/>
        </p:nvSpPr>
        <p:spPr bwMode="auto">
          <a:xfrm>
            <a:off x="2160588" y="4330700"/>
            <a:ext cx="138112" cy="25400"/>
          </a:xfrm>
          <a:custGeom>
            <a:avLst/>
            <a:gdLst>
              <a:gd name="T0" fmla="*/ 0 w 65"/>
              <a:gd name="T1" fmla="*/ 2147483646 h 8"/>
              <a:gd name="T2" fmla="*/ 0 w 65"/>
              <a:gd name="T3" fmla="*/ 0 h 8"/>
              <a:gd name="T4" fmla="*/ 2147483646 w 65"/>
              <a:gd name="T5" fmla="*/ 0 h 8"/>
              <a:gd name="T6" fmla="*/ 2147483646 w 65"/>
              <a:gd name="T7" fmla="*/ 2147483646 h 8"/>
              <a:gd name="T8" fmla="*/ 2147483646 w 65"/>
              <a:gd name="T9" fmla="*/ 2147483646 h 8"/>
              <a:gd name="T10" fmla="*/ 2147483646 w 65"/>
              <a:gd name="T11" fmla="*/ 2147483646 h 8"/>
              <a:gd name="T12" fmla="*/ 0 w 65"/>
              <a:gd name="T13" fmla="*/ 2147483646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"/>
              <a:gd name="T22" fmla="*/ 0 h 8"/>
              <a:gd name="T23" fmla="*/ 65 w 65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" h="8">
                <a:moveTo>
                  <a:pt x="0" y="8"/>
                </a:moveTo>
                <a:lnTo>
                  <a:pt x="0" y="0"/>
                </a:lnTo>
                <a:lnTo>
                  <a:pt x="65" y="0"/>
                </a:lnTo>
                <a:lnTo>
                  <a:pt x="65" y="5"/>
                </a:lnTo>
                <a:lnTo>
                  <a:pt x="59" y="5"/>
                </a:lnTo>
                <a:lnTo>
                  <a:pt x="59" y="8"/>
                </a:lnTo>
                <a:lnTo>
                  <a:pt x="0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7" name="Freeform 221"/>
          <p:cNvSpPr>
            <a:spLocks/>
          </p:cNvSpPr>
          <p:nvPr/>
        </p:nvSpPr>
        <p:spPr bwMode="auto">
          <a:xfrm>
            <a:off x="2279650" y="4346575"/>
            <a:ext cx="19050" cy="479425"/>
          </a:xfrm>
          <a:custGeom>
            <a:avLst/>
            <a:gdLst>
              <a:gd name="T0" fmla="*/ 0 w 9"/>
              <a:gd name="T1" fmla="*/ 0 h 151"/>
              <a:gd name="T2" fmla="*/ 2147483646 w 9"/>
              <a:gd name="T3" fmla="*/ 0 h 151"/>
              <a:gd name="T4" fmla="*/ 2147483646 w 9"/>
              <a:gd name="T5" fmla="*/ 2147483646 h 151"/>
              <a:gd name="T6" fmla="*/ 2147483646 w 9"/>
              <a:gd name="T7" fmla="*/ 2147483646 h 151"/>
              <a:gd name="T8" fmla="*/ 2147483646 w 9"/>
              <a:gd name="T9" fmla="*/ 2147483646 h 151"/>
              <a:gd name="T10" fmla="*/ 0 w 9"/>
              <a:gd name="T11" fmla="*/ 2147483646 h 151"/>
              <a:gd name="T12" fmla="*/ 0 w 9"/>
              <a:gd name="T13" fmla="*/ 0 h 1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"/>
              <a:gd name="T22" fmla="*/ 0 h 151"/>
              <a:gd name="T23" fmla="*/ 9 w 9"/>
              <a:gd name="T24" fmla="*/ 151 h 15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" h="151">
                <a:moveTo>
                  <a:pt x="0" y="0"/>
                </a:moveTo>
                <a:lnTo>
                  <a:pt x="9" y="0"/>
                </a:lnTo>
                <a:lnTo>
                  <a:pt x="9" y="151"/>
                </a:lnTo>
                <a:lnTo>
                  <a:pt x="3" y="151"/>
                </a:lnTo>
                <a:lnTo>
                  <a:pt x="3" y="148"/>
                </a:lnTo>
                <a:lnTo>
                  <a:pt x="0" y="1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8" name="Freeform 223"/>
          <p:cNvSpPr>
            <a:spLocks/>
          </p:cNvSpPr>
          <p:nvPr/>
        </p:nvSpPr>
        <p:spPr bwMode="auto">
          <a:xfrm>
            <a:off x="1695450" y="4330700"/>
            <a:ext cx="17463" cy="485775"/>
          </a:xfrm>
          <a:custGeom>
            <a:avLst/>
            <a:gdLst>
              <a:gd name="T0" fmla="*/ 2147483646 w 8"/>
              <a:gd name="T1" fmla="*/ 2147483646 h 153"/>
              <a:gd name="T2" fmla="*/ 0 w 8"/>
              <a:gd name="T3" fmla="*/ 2147483646 h 153"/>
              <a:gd name="T4" fmla="*/ 0 w 8"/>
              <a:gd name="T5" fmla="*/ 0 h 153"/>
              <a:gd name="T6" fmla="*/ 2147483646 w 8"/>
              <a:gd name="T7" fmla="*/ 0 h 153"/>
              <a:gd name="T8" fmla="*/ 2147483646 w 8"/>
              <a:gd name="T9" fmla="*/ 2147483646 h 153"/>
              <a:gd name="T10" fmla="*/ 2147483646 w 8"/>
              <a:gd name="T11" fmla="*/ 2147483646 h 153"/>
              <a:gd name="T12" fmla="*/ 2147483646 w 8"/>
              <a:gd name="T13" fmla="*/ 2147483646 h 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153"/>
              <a:gd name="T23" fmla="*/ 8 w 8"/>
              <a:gd name="T24" fmla="*/ 153 h 1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153">
                <a:moveTo>
                  <a:pt x="8" y="153"/>
                </a:moveTo>
                <a:lnTo>
                  <a:pt x="0" y="153"/>
                </a:ln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8" y="5"/>
                </a:lnTo>
                <a:lnTo>
                  <a:pt x="8" y="1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19" name="Freeform 224"/>
          <p:cNvSpPr>
            <a:spLocks/>
          </p:cNvSpPr>
          <p:nvPr/>
        </p:nvSpPr>
        <p:spPr bwMode="auto">
          <a:xfrm>
            <a:off x="1706563" y="4330700"/>
            <a:ext cx="123825" cy="25400"/>
          </a:xfrm>
          <a:custGeom>
            <a:avLst/>
            <a:gdLst>
              <a:gd name="T0" fmla="*/ 0 w 59"/>
              <a:gd name="T1" fmla="*/ 2147483646 h 8"/>
              <a:gd name="T2" fmla="*/ 0 w 59"/>
              <a:gd name="T3" fmla="*/ 0 h 8"/>
              <a:gd name="T4" fmla="*/ 2147483646 w 59"/>
              <a:gd name="T5" fmla="*/ 0 h 8"/>
              <a:gd name="T6" fmla="*/ 2147483646 w 59"/>
              <a:gd name="T7" fmla="*/ 2147483646 h 8"/>
              <a:gd name="T8" fmla="*/ 2147483646 w 59"/>
              <a:gd name="T9" fmla="*/ 2147483646 h 8"/>
              <a:gd name="T10" fmla="*/ 2147483646 w 59"/>
              <a:gd name="T11" fmla="*/ 2147483646 h 8"/>
              <a:gd name="T12" fmla="*/ 0 w 59"/>
              <a:gd name="T13" fmla="*/ 2147483646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"/>
              <a:gd name="T22" fmla="*/ 0 h 8"/>
              <a:gd name="T23" fmla="*/ 59 w 59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" h="8">
                <a:moveTo>
                  <a:pt x="0" y="8"/>
                </a:moveTo>
                <a:lnTo>
                  <a:pt x="0" y="0"/>
                </a:lnTo>
                <a:lnTo>
                  <a:pt x="56" y="0"/>
                </a:lnTo>
                <a:lnTo>
                  <a:pt x="56" y="5"/>
                </a:lnTo>
                <a:lnTo>
                  <a:pt x="59" y="5"/>
                </a:lnTo>
                <a:lnTo>
                  <a:pt x="59" y="8"/>
                </a:lnTo>
                <a:lnTo>
                  <a:pt x="0" y="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20" name="Freeform 228"/>
          <p:cNvSpPr>
            <a:spLocks/>
          </p:cNvSpPr>
          <p:nvPr/>
        </p:nvSpPr>
        <p:spPr bwMode="auto">
          <a:xfrm>
            <a:off x="1314450" y="4994275"/>
            <a:ext cx="125413" cy="269875"/>
          </a:xfrm>
          <a:custGeom>
            <a:avLst/>
            <a:gdLst>
              <a:gd name="T0" fmla="*/ 2147483646 w 59"/>
              <a:gd name="T1" fmla="*/ 0 h 85"/>
              <a:gd name="T2" fmla="*/ 2147483646 w 59"/>
              <a:gd name="T3" fmla="*/ 2147483646 h 85"/>
              <a:gd name="T4" fmla="*/ 2147483646 w 59"/>
              <a:gd name="T5" fmla="*/ 2147483646 h 85"/>
              <a:gd name="T6" fmla="*/ 2147483646 w 59"/>
              <a:gd name="T7" fmla="*/ 2147483646 h 85"/>
              <a:gd name="T8" fmla="*/ 2147483646 w 59"/>
              <a:gd name="T9" fmla="*/ 2147483646 h 85"/>
              <a:gd name="T10" fmla="*/ 2147483646 w 59"/>
              <a:gd name="T11" fmla="*/ 2147483646 h 85"/>
              <a:gd name="T12" fmla="*/ 0 w 59"/>
              <a:gd name="T13" fmla="*/ 2147483646 h 85"/>
              <a:gd name="T14" fmla="*/ 0 w 59"/>
              <a:gd name="T15" fmla="*/ 2147483646 h 85"/>
              <a:gd name="T16" fmla="*/ 0 w 59"/>
              <a:gd name="T17" fmla="*/ 0 h 85"/>
              <a:gd name="T18" fmla="*/ 2147483646 w 59"/>
              <a:gd name="T19" fmla="*/ 0 h 85"/>
              <a:gd name="T20" fmla="*/ 2147483646 w 59"/>
              <a:gd name="T21" fmla="*/ 2147483646 h 85"/>
              <a:gd name="T22" fmla="*/ 2147483646 w 59"/>
              <a:gd name="T23" fmla="*/ 2147483646 h 85"/>
              <a:gd name="T24" fmla="*/ 2147483646 w 59"/>
              <a:gd name="T25" fmla="*/ 2147483646 h 85"/>
              <a:gd name="T26" fmla="*/ 2147483646 w 59"/>
              <a:gd name="T27" fmla="*/ 2147483646 h 85"/>
              <a:gd name="T28" fmla="*/ 2147483646 w 59"/>
              <a:gd name="T29" fmla="*/ 2147483646 h 85"/>
              <a:gd name="T30" fmla="*/ 2147483646 w 59"/>
              <a:gd name="T31" fmla="*/ 0 h 85"/>
              <a:gd name="T32" fmla="*/ 2147483646 w 59"/>
              <a:gd name="T33" fmla="*/ 0 h 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9"/>
              <a:gd name="T52" fmla="*/ 0 h 85"/>
              <a:gd name="T53" fmla="*/ 59 w 59"/>
              <a:gd name="T54" fmla="*/ 85 h 8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9" h="85">
                <a:moveTo>
                  <a:pt x="59" y="0"/>
                </a:moveTo>
                <a:lnTo>
                  <a:pt x="59" y="61"/>
                </a:lnTo>
                <a:lnTo>
                  <a:pt x="50" y="79"/>
                </a:lnTo>
                <a:lnTo>
                  <a:pt x="41" y="85"/>
                </a:lnTo>
                <a:lnTo>
                  <a:pt x="29" y="85"/>
                </a:lnTo>
                <a:lnTo>
                  <a:pt x="6" y="79"/>
                </a:lnTo>
                <a:lnTo>
                  <a:pt x="0" y="70"/>
                </a:lnTo>
                <a:lnTo>
                  <a:pt x="0" y="61"/>
                </a:lnTo>
                <a:lnTo>
                  <a:pt x="0" y="0"/>
                </a:lnTo>
                <a:lnTo>
                  <a:pt x="18" y="0"/>
                </a:lnTo>
                <a:lnTo>
                  <a:pt x="18" y="58"/>
                </a:lnTo>
                <a:lnTo>
                  <a:pt x="21" y="70"/>
                </a:lnTo>
                <a:lnTo>
                  <a:pt x="29" y="73"/>
                </a:lnTo>
                <a:lnTo>
                  <a:pt x="35" y="70"/>
                </a:lnTo>
                <a:lnTo>
                  <a:pt x="38" y="58"/>
                </a:lnTo>
                <a:lnTo>
                  <a:pt x="38" y="0"/>
                </a:lnTo>
                <a:lnTo>
                  <a:pt x="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42207" tIns="71103" rIns="142207" bIns="71103"/>
          <a:lstStyle/>
          <a:p>
            <a:endParaRPr lang="en-US"/>
          </a:p>
        </p:txBody>
      </p:sp>
      <p:sp>
        <p:nvSpPr>
          <p:cNvPr id="4123" name="TextBox 14"/>
          <p:cNvSpPr txBox="1">
            <a:spLocks noChangeArrowheads="1"/>
          </p:cNvSpPr>
          <p:nvPr/>
        </p:nvSpPr>
        <p:spPr bwMode="auto">
          <a:xfrm>
            <a:off x="11285538" y="15354300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4124" name="TextBox 2"/>
          <p:cNvSpPr txBox="1">
            <a:spLocks noChangeArrowheads="1"/>
          </p:cNvSpPr>
          <p:nvPr/>
        </p:nvSpPr>
        <p:spPr bwMode="auto">
          <a:xfrm>
            <a:off x="16717963" y="19972338"/>
            <a:ext cx="142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GREATER </a:t>
            </a:r>
            <a:b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600" b="1">
                <a:solidFill>
                  <a:schemeClr val="bg1"/>
                </a:solidFill>
                <a:latin typeface="Arial" panose="020B0604020202020204" pitchFamily="34" charset="0"/>
              </a:rPr>
              <a:t>CURVATURE</a:t>
            </a:r>
          </a:p>
        </p:txBody>
      </p:sp>
      <p:cxnSp>
        <p:nvCxnSpPr>
          <p:cNvPr id="4125" name="Straight Arrow Connector 4"/>
          <p:cNvCxnSpPr>
            <a:cxnSpLocks noChangeShapeType="1"/>
          </p:cNvCxnSpPr>
          <p:nvPr/>
        </p:nvCxnSpPr>
        <p:spPr bwMode="auto">
          <a:xfrm>
            <a:off x="17616488" y="20556538"/>
            <a:ext cx="314325" cy="265112"/>
          </a:xfrm>
          <a:prstGeom prst="straightConnector1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6" name="TextBox 293"/>
          <p:cNvSpPr txBox="1">
            <a:spLocks noChangeArrowheads="1"/>
          </p:cNvSpPr>
          <p:nvPr/>
        </p:nvSpPr>
        <p:spPr bwMode="auto">
          <a:xfrm>
            <a:off x="11595100" y="20523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Static</a:t>
            </a:r>
          </a:p>
        </p:txBody>
      </p:sp>
      <p:sp>
        <p:nvSpPr>
          <p:cNvPr id="4127" name="TextBox 294"/>
          <p:cNvSpPr txBox="1">
            <a:spLocks noChangeArrowheads="1"/>
          </p:cNvSpPr>
          <p:nvPr/>
        </p:nvSpPr>
        <p:spPr bwMode="auto">
          <a:xfrm rot="-5400000">
            <a:off x="16014700" y="20640676"/>
            <a:ext cx="915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t>Stretch</a:t>
            </a:r>
            <a:r>
              <a:rPr lang="en-US" altLang="en-US" sz="16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4128" name="TextBox 517"/>
          <p:cNvSpPr txBox="1">
            <a:spLocks noChangeArrowheads="1"/>
          </p:cNvSpPr>
          <p:nvPr/>
        </p:nvSpPr>
        <p:spPr bwMode="auto">
          <a:xfrm>
            <a:off x="11834813" y="26817638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</a:rPr>
              <a:t>Static</a:t>
            </a:r>
          </a:p>
        </p:txBody>
      </p:sp>
      <p:sp>
        <p:nvSpPr>
          <p:cNvPr id="4129" name="TextBox 518"/>
          <p:cNvSpPr txBox="1">
            <a:spLocks noChangeArrowheads="1"/>
          </p:cNvSpPr>
          <p:nvPr/>
        </p:nvSpPr>
        <p:spPr bwMode="auto">
          <a:xfrm rot="-5400000">
            <a:off x="16184563" y="26468387"/>
            <a:ext cx="915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8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t>Stretch</a:t>
            </a:r>
            <a:r>
              <a:rPr lang="en-US" altLang="en-US" sz="16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</p:txBody>
      </p:sp>
      <p:cxnSp>
        <p:nvCxnSpPr>
          <p:cNvPr id="520" name="Straight Arrow Connector 519"/>
          <p:cNvCxnSpPr>
            <a:cxnSpLocks noChangeShapeType="1"/>
          </p:cNvCxnSpPr>
          <p:nvPr/>
        </p:nvCxnSpPr>
        <p:spPr bwMode="auto">
          <a:xfrm flipV="1">
            <a:off x="16737013" y="26442988"/>
            <a:ext cx="0" cy="7620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ounded Rectangle 3"/>
          <p:cNvSpPr>
            <a:spLocks/>
          </p:cNvSpPr>
          <p:nvPr/>
        </p:nvSpPr>
        <p:spPr bwMode="auto">
          <a:xfrm>
            <a:off x="533400" y="3886200"/>
            <a:ext cx="13716000" cy="118745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77838" eaLnBrk="1" hangingPunct="1">
              <a:defRPr/>
            </a:pPr>
            <a:r>
              <a:rPr lang="en-US" sz="5400" b="1" dirty="0">
                <a:solidFill>
                  <a:srgbClr val="FFCF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rPr>
              <a:t>Introduction</a:t>
            </a:r>
          </a:p>
        </p:txBody>
      </p:sp>
      <p:sp>
        <p:nvSpPr>
          <p:cNvPr id="230" name="Rounded Rectangle 229"/>
          <p:cNvSpPr/>
          <p:nvPr/>
        </p:nvSpPr>
        <p:spPr bwMode="auto">
          <a:xfrm>
            <a:off x="15197535" y="3886200"/>
            <a:ext cx="13716000" cy="118745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77838" eaLnBrk="1" hangingPunct="1">
              <a:defRPr/>
            </a:pPr>
            <a:r>
              <a:rPr lang="en-US" sz="5400" b="1" dirty="0">
                <a:solidFill>
                  <a:srgbClr val="FFCF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rPr>
              <a:t>Methods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5073650"/>
            <a:ext cx="13716000" cy="23698200"/>
          </a:xfrm>
          <a:prstGeom prst="roundRect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 defTabSz="477838" eaLnBrk="1" hangingPunct="1">
              <a:defRPr/>
            </a:pPr>
            <a:r>
              <a:rPr lang="en-US" sz="2400" dirty="0">
                <a:latin typeface="Arial" pitchFamily="-110" charset="0"/>
              </a:rPr>
              <a:t>Font approx. 20-28 </a:t>
            </a:r>
            <a:r>
              <a:rPr lang="en-US" sz="2400" dirty="0" err="1">
                <a:latin typeface="Arial" pitchFamily="-110" charset="0"/>
              </a:rPr>
              <a:t>pt</a:t>
            </a:r>
            <a:r>
              <a:rPr lang="en-US" sz="2400" dirty="0">
                <a:latin typeface="Arial" pitchFamily="-110" charset="0"/>
              </a:rPr>
              <a:t> in bulk of text</a:t>
            </a: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800" b="1" dirty="0">
              <a:latin typeface="Arial" pitchFamily="-110" charset="0"/>
            </a:endParaRPr>
          </a:p>
        </p:txBody>
      </p:sp>
      <p:sp>
        <p:nvSpPr>
          <p:cNvPr id="267" name="Rounded Rectangle 266"/>
          <p:cNvSpPr/>
          <p:nvPr/>
        </p:nvSpPr>
        <p:spPr bwMode="auto">
          <a:xfrm>
            <a:off x="533400" y="29260800"/>
            <a:ext cx="13716000" cy="118745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77838" eaLnBrk="1" hangingPunct="1">
              <a:defRPr/>
            </a:pPr>
            <a:r>
              <a:rPr lang="en-US" sz="5400" b="1" dirty="0">
                <a:solidFill>
                  <a:srgbClr val="FFCF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rPr>
              <a:t>Research Question and Objectives</a:t>
            </a:r>
          </a:p>
        </p:txBody>
      </p:sp>
      <p:sp>
        <p:nvSpPr>
          <p:cNvPr id="268" name="Rounded Rectangle 267"/>
          <p:cNvSpPr/>
          <p:nvPr/>
        </p:nvSpPr>
        <p:spPr bwMode="auto">
          <a:xfrm>
            <a:off x="15197535" y="5070475"/>
            <a:ext cx="13716000" cy="12911428"/>
          </a:xfrm>
          <a:prstGeom prst="roundRect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 defTabSz="477838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0" charset="0"/>
            </a:endParaRPr>
          </a:p>
        </p:txBody>
      </p:sp>
      <p:sp>
        <p:nvSpPr>
          <p:cNvPr id="269" name="Rounded Rectangle 268"/>
          <p:cNvSpPr/>
          <p:nvPr/>
        </p:nvSpPr>
        <p:spPr bwMode="auto">
          <a:xfrm>
            <a:off x="533400" y="30439490"/>
            <a:ext cx="13716000" cy="2250309"/>
          </a:xfrm>
          <a:prstGeom prst="roundRect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 defTabSz="477838" eaLnBrk="1" hangingPunct="1">
              <a:defRPr/>
            </a:pPr>
            <a:endParaRPr lang="en-US" sz="2400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400" dirty="0">
              <a:latin typeface="Arial" pitchFamily="-110" charset="0"/>
            </a:endParaRPr>
          </a:p>
          <a:p>
            <a:pPr algn="just" defTabSz="477838" eaLnBrk="1" hangingPunct="1">
              <a:defRPr/>
            </a:pPr>
            <a:endParaRPr lang="en-US" sz="2400" dirty="0">
              <a:latin typeface="Arial" pitchFamily="-110" charset="0"/>
            </a:endParaRPr>
          </a:p>
        </p:txBody>
      </p:sp>
      <p:sp>
        <p:nvSpPr>
          <p:cNvPr id="294" name="Rounded Rectangle 293"/>
          <p:cNvSpPr/>
          <p:nvPr/>
        </p:nvSpPr>
        <p:spPr bwMode="auto">
          <a:xfrm>
            <a:off x="15160228" y="18926175"/>
            <a:ext cx="13716000" cy="1187450"/>
          </a:xfrm>
          <a:prstGeom prst="round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77838" eaLnBrk="1" hangingPunct="1">
              <a:defRPr/>
            </a:pPr>
            <a:r>
              <a:rPr lang="en-US" sz="5400" b="1" dirty="0">
                <a:solidFill>
                  <a:srgbClr val="FFCF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rPr>
              <a:t>Results</a:t>
            </a:r>
          </a:p>
        </p:txBody>
      </p:sp>
      <p:sp>
        <p:nvSpPr>
          <p:cNvPr id="295" name="Rounded Rectangle 294"/>
          <p:cNvSpPr/>
          <p:nvPr/>
        </p:nvSpPr>
        <p:spPr bwMode="auto">
          <a:xfrm>
            <a:off x="15160228" y="20113625"/>
            <a:ext cx="13716000" cy="12576769"/>
          </a:xfrm>
          <a:prstGeom prst="roundRect">
            <a:avLst/>
          </a:prstGeom>
          <a:noFill/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 defTabSz="477838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0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9816623" y="3886200"/>
            <a:ext cx="13723740" cy="19553482"/>
            <a:chOff x="29816623" y="3886200"/>
            <a:chExt cx="13723740" cy="18319750"/>
          </a:xfrm>
        </p:grpSpPr>
        <p:sp>
          <p:nvSpPr>
            <p:cNvPr id="175" name="Rounded Rectangle 174"/>
            <p:cNvSpPr/>
            <p:nvPr/>
          </p:nvSpPr>
          <p:spPr bwMode="auto">
            <a:xfrm>
              <a:off x="29824363" y="5073650"/>
              <a:ext cx="13716000" cy="17132300"/>
            </a:xfrm>
            <a:prstGeom prst="roundRect">
              <a:avLst/>
            </a:prstGeom>
            <a:noFill/>
            <a:ln w="9525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just" defTabSz="477838" eaLnBrk="1" hangingPunct="1">
                <a:defRPr/>
              </a:pP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10" charset="0"/>
              </a:endParaRPr>
            </a:p>
          </p:txBody>
        </p:sp>
        <p:sp>
          <p:nvSpPr>
            <p:cNvPr id="231" name="Rounded Rectangle 230"/>
            <p:cNvSpPr/>
            <p:nvPr/>
          </p:nvSpPr>
          <p:spPr bwMode="auto">
            <a:xfrm>
              <a:off x="29816623" y="3886200"/>
              <a:ext cx="13716000" cy="1187450"/>
            </a:xfrm>
            <a:prstGeom prst="round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77838" eaLnBrk="1" hangingPunct="1">
                <a:defRPr/>
              </a:pPr>
              <a:r>
                <a:rPr lang="en-US" sz="5400" b="1" dirty="0">
                  <a:solidFill>
                    <a:srgbClr val="FFCF0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rPr>
                <a:t>Results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94200" y="28955999"/>
            <a:ext cx="13716000" cy="3733801"/>
            <a:chOff x="29794200" y="28699763"/>
            <a:chExt cx="13716000" cy="4296800"/>
          </a:xfrm>
        </p:grpSpPr>
        <p:sp>
          <p:nvSpPr>
            <p:cNvPr id="236" name="Rounded Rectangle 235"/>
            <p:cNvSpPr/>
            <p:nvPr/>
          </p:nvSpPr>
          <p:spPr bwMode="auto">
            <a:xfrm>
              <a:off x="29794200" y="28699763"/>
              <a:ext cx="13716000" cy="1187450"/>
            </a:xfrm>
            <a:prstGeom prst="round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77838" eaLnBrk="1" hangingPunct="1">
                <a:defRPr/>
              </a:pPr>
              <a:r>
                <a:rPr lang="en-US" sz="5400" b="1" dirty="0">
                  <a:solidFill>
                    <a:srgbClr val="FFCF0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rPr>
                <a:t>References and Acknowledgements</a:t>
              </a:r>
            </a:p>
          </p:txBody>
        </p:sp>
        <p:sp>
          <p:nvSpPr>
            <p:cNvPr id="215" name="Rounded Rectangle 214"/>
            <p:cNvSpPr/>
            <p:nvPr/>
          </p:nvSpPr>
          <p:spPr bwMode="auto">
            <a:xfrm>
              <a:off x="29794200" y="29887210"/>
              <a:ext cx="13716000" cy="3109353"/>
            </a:xfrm>
            <a:prstGeom prst="roundRect">
              <a:avLst/>
            </a:prstGeom>
            <a:noFill/>
            <a:ln w="9525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r>
                <a:rPr lang="en-US" altLang="en-US" sz="2000" dirty="0">
                  <a:cs typeface="Arial" panose="020B0604020202020204" pitchFamily="34" charset="0"/>
                </a:rPr>
                <a:t>Approx. 20 point font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771181" y="23788712"/>
            <a:ext cx="13739019" cy="4938688"/>
            <a:chOff x="29771181" y="23548975"/>
            <a:chExt cx="13739019" cy="4938688"/>
          </a:xfrm>
        </p:grpSpPr>
        <p:sp>
          <p:nvSpPr>
            <p:cNvPr id="272" name="Rounded Rectangle 271"/>
            <p:cNvSpPr/>
            <p:nvPr/>
          </p:nvSpPr>
          <p:spPr bwMode="auto">
            <a:xfrm>
              <a:off x="29794200" y="23548975"/>
              <a:ext cx="13716000" cy="1189037"/>
            </a:xfrm>
            <a:prstGeom prst="roundRect">
              <a:avLst/>
            </a:prstGeom>
            <a:solidFill>
              <a:srgbClr val="0000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77838" eaLnBrk="1" hangingPunct="1">
                <a:defRPr/>
              </a:pPr>
              <a:r>
                <a:rPr lang="en-US" sz="5400" b="1" dirty="0">
                  <a:solidFill>
                    <a:srgbClr val="FFCF0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10" charset="0"/>
                </a:rPr>
                <a:t>Key Results and Conclusions</a:t>
              </a:r>
            </a:p>
          </p:txBody>
        </p:sp>
        <p:sp>
          <p:nvSpPr>
            <p:cNvPr id="273" name="Rounded Rectangle 272"/>
            <p:cNvSpPr/>
            <p:nvPr/>
          </p:nvSpPr>
          <p:spPr bwMode="auto">
            <a:xfrm>
              <a:off x="29771181" y="24738012"/>
              <a:ext cx="13716000" cy="3749651"/>
            </a:xfrm>
            <a:prstGeom prst="roundRect">
              <a:avLst/>
            </a:prstGeom>
            <a:noFill/>
            <a:ln w="9525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just">
                <a:defRPr/>
              </a:pPr>
              <a:endParaRPr lang="en-US" sz="2400" dirty="0"/>
            </a:p>
          </p:txBody>
        </p:sp>
      </p:grpSp>
      <p:pic>
        <p:nvPicPr>
          <p:cNvPr id="202" name="Picture 2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54" y="223913"/>
            <a:ext cx="2868451" cy="3132348"/>
          </a:xfrm>
          <a:prstGeom prst="rect">
            <a:avLst/>
          </a:prstGeom>
        </p:spPr>
      </p:pic>
      <p:pic>
        <p:nvPicPr>
          <p:cNvPr id="204" name="Picture 20" descr="http://www.eecs.umich.edu/courses/eecs370/eecs370.w15/images/um_sea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90715" y="126659"/>
            <a:ext cx="3371885" cy="3245420"/>
          </a:xfrm>
          <a:prstGeom prst="rect">
            <a:avLst/>
          </a:prstGeom>
          <a:noFill/>
        </p:spPr>
      </p:pic>
      <p:sp>
        <p:nvSpPr>
          <p:cNvPr id="133" name="Rectangle 25"/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3155951" y="3892416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/>
      <a:lstStyle>
        <a:defPPr algn="ctr" defTabSz="477838" eaLnBrk="1" hangingPunct="1">
          <a:defRPr sz="54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7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0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17530</TotalTime>
  <Words>41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Garamond</vt:lpstr>
      <vt:lpstr>Default Design</vt:lpstr>
      <vt:lpstr>PowerPoint Presentation</vt:lpstr>
    </vt:vector>
  </TitlesOfParts>
  <Company>MichiganMultimedia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MichiganMultimedia</dc:creator>
  <cp:lastModifiedBy>Alison Banka</cp:lastModifiedBy>
  <cp:revision>419</cp:revision>
  <cp:lastPrinted>2007-03-12T20:34:31Z</cp:lastPrinted>
  <dcterms:created xsi:type="dcterms:W3CDTF">2007-03-12T19:21:46Z</dcterms:created>
  <dcterms:modified xsi:type="dcterms:W3CDTF">2019-02-04T19:50:59Z</dcterms:modified>
</cp:coreProperties>
</file>